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3" r:id="rId4"/>
  </p:sldMasterIdLst>
  <p:notesMasterIdLst>
    <p:notesMasterId r:id="rId94"/>
  </p:notesMasterIdLst>
  <p:handoutMasterIdLst>
    <p:handoutMasterId r:id="rId95"/>
  </p:handoutMasterIdLst>
  <p:sldIdLst>
    <p:sldId id="333" r:id="rId5"/>
    <p:sldId id="358" r:id="rId6"/>
    <p:sldId id="364" r:id="rId7"/>
    <p:sldId id="361" r:id="rId8"/>
    <p:sldId id="435" r:id="rId9"/>
    <p:sldId id="373" r:id="rId10"/>
    <p:sldId id="436" r:id="rId11"/>
    <p:sldId id="375" r:id="rId12"/>
    <p:sldId id="437" r:id="rId13"/>
    <p:sldId id="377" r:id="rId14"/>
    <p:sldId id="438" r:id="rId15"/>
    <p:sldId id="379" r:id="rId16"/>
    <p:sldId id="439" r:id="rId17"/>
    <p:sldId id="381" r:id="rId18"/>
    <p:sldId id="440" r:id="rId19"/>
    <p:sldId id="383" r:id="rId20"/>
    <p:sldId id="441" r:id="rId21"/>
    <p:sldId id="365" r:id="rId22"/>
    <p:sldId id="385" r:id="rId23"/>
    <p:sldId id="500" r:id="rId24"/>
    <p:sldId id="367" r:id="rId25"/>
    <p:sldId id="442" r:id="rId26"/>
    <p:sldId id="443" r:id="rId27"/>
    <p:sldId id="444" r:id="rId28"/>
    <p:sldId id="445" r:id="rId29"/>
    <p:sldId id="446" r:id="rId30"/>
    <p:sldId id="447" r:id="rId31"/>
    <p:sldId id="448" r:id="rId32"/>
    <p:sldId id="449" r:id="rId33"/>
    <p:sldId id="450" r:id="rId34"/>
    <p:sldId id="451" r:id="rId35"/>
    <p:sldId id="452" r:id="rId36"/>
    <p:sldId id="453" r:id="rId37"/>
    <p:sldId id="454" r:id="rId38"/>
    <p:sldId id="455" r:id="rId39"/>
    <p:sldId id="456" r:id="rId40"/>
    <p:sldId id="457" r:id="rId41"/>
    <p:sldId id="458" r:id="rId42"/>
    <p:sldId id="459" r:id="rId43"/>
    <p:sldId id="461" r:id="rId44"/>
    <p:sldId id="462" r:id="rId45"/>
    <p:sldId id="463" r:id="rId46"/>
    <p:sldId id="464" r:id="rId47"/>
    <p:sldId id="465" r:id="rId48"/>
    <p:sldId id="460" r:id="rId49"/>
    <p:sldId id="466" r:id="rId50"/>
    <p:sldId id="467" r:id="rId51"/>
    <p:sldId id="468" r:id="rId52"/>
    <p:sldId id="469" r:id="rId53"/>
    <p:sldId id="470" r:id="rId54"/>
    <p:sldId id="471" r:id="rId55"/>
    <p:sldId id="472" r:id="rId56"/>
    <p:sldId id="473" r:id="rId57"/>
    <p:sldId id="474" r:id="rId58"/>
    <p:sldId id="475" r:id="rId59"/>
    <p:sldId id="476" r:id="rId60"/>
    <p:sldId id="477" r:id="rId61"/>
    <p:sldId id="478" r:id="rId62"/>
    <p:sldId id="479" r:id="rId63"/>
    <p:sldId id="480" r:id="rId64"/>
    <p:sldId id="481" r:id="rId65"/>
    <p:sldId id="482" r:id="rId66"/>
    <p:sldId id="483" r:id="rId67"/>
    <p:sldId id="484" r:id="rId68"/>
    <p:sldId id="498" r:id="rId69"/>
    <p:sldId id="499" r:id="rId70"/>
    <p:sldId id="485" r:id="rId71"/>
    <p:sldId id="429" r:id="rId72"/>
    <p:sldId id="517" r:id="rId73"/>
    <p:sldId id="390" r:id="rId74"/>
    <p:sldId id="392" r:id="rId75"/>
    <p:sldId id="393" r:id="rId76"/>
    <p:sldId id="395" r:id="rId77"/>
    <p:sldId id="396" r:id="rId78"/>
    <p:sldId id="397" r:id="rId79"/>
    <p:sldId id="398" r:id="rId80"/>
    <p:sldId id="400" r:id="rId81"/>
    <p:sldId id="401" r:id="rId82"/>
    <p:sldId id="402" r:id="rId83"/>
    <p:sldId id="403" r:id="rId84"/>
    <p:sldId id="404" r:id="rId85"/>
    <p:sldId id="366" r:id="rId86"/>
    <p:sldId id="391" r:id="rId87"/>
    <p:sldId id="432" r:id="rId88"/>
    <p:sldId id="433" r:id="rId89"/>
    <p:sldId id="434" r:id="rId90"/>
    <p:sldId id="418" r:id="rId91"/>
    <p:sldId id="416" r:id="rId92"/>
    <p:sldId id="311" r:id="rId93"/>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y Eline" initials="A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3E6FF"/>
    <a:srgbClr val="008FD6"/>
    <a:srgbClr val="006699"/>
    <a:srgbClr val="E7EAF1"/>
    <a:srgbClr val="FFE7D9"/>
    <a:srgbClr val="336699"/>
    <a:srgbClr val="8FC7FF"/>
    <a:srgbClr val="007FFE"/>
    <a:srgbClr val="0066CC"/>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91774" autoAdjust="0"/>
  </p:normalViewPr>
  <p:slideViewPr>
    <p:cSldViewPr>
      <p:cViewPr varScale="1">
        <p:scale>
          <a:sx n="61" d="100"/>
          <a:sy n="61" d="100"/>
        </p:scale>
        <p:origin x="1344" y="56"/>
      </p:cViewPr>
      <p:guideLst>
        <p:guide orient="horz" pos="2160"/>
        <p:guide pos="2880"/>
      </p:guideLst>
    </p:cSldViewPr>
  </p:slideViewPr>
  <p:outlineViewPr>
    <p:cViewPr>
      <p:scale>
        <a:sx n="33" d="100"/>
        <a:sy n="33" d="100"/>
      </p:scale>
      <p:origin x="0" y="23770"/>
    </p:cViewPr>
  </p:outlineViewPr>
  <p:notesTextViewPr>
    <p:cViewPr>
      <p:scale>
        <a:sx n="150" d="100"/>
        <a:sy n="150" d="100"/>
      </p:scale>
      <p:origin x="0" y="0"/>
    </p:cViewPr>
  </p:notesTextViewPr>
  <p:sorterViewPr>
    <p:cViewPr>
      <p:scale>
        <a:sx n="66" d="100"/>
        <a:sy n="66" d="100"/>
      </p:scale>
      <p:origin x="0" y="-4517"/>
    </p:cViewPr>
  </p:sorterViewPr>
  <p:notesViewPr>
    <p:cSldViewPr>
      <p:cViewPr varScale="1">
        <p:scale>
          <a:sx n="64" d="100"/>
          <a:sy n="64" d="100"/>
        </p:scale>
        <p:origin x="3158" y="72"/>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930" cy="465616"/>
          </a:xfrm>
          <a:prstGeom prst="rect">
            <a:avLst/>
          </a:prstGeom>
        </p:spPr>
        <p:txBody>
          <a:bodyPr vert="horz" lIns="91674" tIns="45836" rIns="91674" bIns="45836" rtlCol="0"/>
          <a:lstStyle>
            <a:lvl1pPr algn="l">
              <a:defRPr sz="1200"/>
            </a:lvl1pPr>
          </a:lstStyle>
          <a:p>
            <a:endParaRPr lang="en-US" dirty="0"/>
          </a:p>
        </p:txBody>
      </p:sp>
      <p:sp>
        <p:nvSpPr>
          <p:cNvPr id="3" name="Date Placeholder 2"/>
          <p:cNvSpPr>
            <a:spLocks noGrp="1"/>
          </p:cNvSpPr>
          <p:nvPr>
            <p:ph type="dt" sz="quarter" idx="1"/>
          </p:nvPr>
        </p:nvSpPr>
        <p:spPr>
          <a:xfrm>
            <a:off x="3977572" y="2"/>
            <a:ext cx="3043930" cy="465616"/>
          </a:xfrm>
          <a:prstGeom prst="rect">
            <a:avLst/>
          </a:prstGeom>
        </p:spPr>
        <p:txBody>
          <a:bodyPr vert="horz" lIns="91674" tIns="45836" rIns="91674" bIns="45836" rtlCol="0"/>
          <a:lstStyle>
            <a:lvl1pPr algn="r">
              <a:defRPr sz="1200"/>
            </a:lvl1pPr>
          </a:lstStyle>
          <a:p>
            <a:fld id="{4336B77B-D4CB-4648-8A75-E15E3BBD8603}" type="datetimeFigureOut">
              <a:rPr lang="en-US" smtClean="0"/>
              <a:t>4/21/2020</a:t>
            </a:fld>
            <a:endParaRPr lang="en-US" dirty="0"/>
          </a:p>
        </p:txBody>
      </p:sp>
      <p:sp>
        <p:nvSpPr>
          <p:cNvPr id="4" name="Footer Placeholder 3"/>
          <p:cNvSpPr>
            <a:spLocks noGrp="1"/>
          </p:cNvSpPr>
          <p:nvPr>
            <p:ph type="ftr" sz="quarter" idx="2"/>
          </p:nvPr>
        </p:nvSpPr>
        <p:spPr>
          <a:xfrm>
            <a:off x="0" y="8841885"/>
            <a:ext cx="3043930" cy="465616"/>
          </a:xfrm>
          <a:prstGeom prst="rect">
            <a:avLst/>
          </a:prstGeom>
        </p:spPr>
        <p:txBody>
          <a:bodyPr vert="horz" lIns="91674" tIns="45836" rIns="91674" bIns="4583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72" y="8841885"/>
            <a:ext cx="3043930" cy="465616"/>
          </a:xfrm>
          <a:prstGeom prst="rect">
            <a:avLst/>
          </a:prstGeom>
        </p:spPr>
        <p:txBody>
          <a:bodyPr vert="horz" lIns="91674" tIns="45836" rIns="91674" bIns="45836" rtlCol="0" anchor="b"/>
          <a:lstStyle>
            <a:lvl1pPr algn="r">
              <a:defRPr sz="1200"/>
            </a:lvl1pPr>
          </a:lstStyle>
          <a:p>
            <a:fld id="{587824CC-72F3-44E6-8FB4-C929D35D85A6}" type="slidenum">
              <a:rPr lang="en-US" smtClean="0"/>
              <a:t>‹#›</a:t>
            </a:fld>
            <a:endParaRPr lang="en-US" dirty="0"/>
          </a:p>
        </p:txBody>
      </p:sp>
    </p:spTree>
    <p:extLst>
      <p:ext uri="{BB962C8B-B14F-4D97-AF65-F5344CB8AC3E}">
        <p14:creationId xmlns:p14="http://schemas.microsoft.com/office/powerpoint/2010/main" val="2195998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1"/>
            <a:ext cx="3043131" cy="465455"/>
          </a:xfrm>
          <a:prstGeom prst="rect">
            <a:avLst/>
          </a:prstGeom>
        </p:spPr>
        <p:txBody>
          <a:bodyPr vert="horz" lIns="91336" tIns="45667" rIns="91336" bIns="45667" rtlCol="0"/>
          <a:lstStyle>
            <a:lvl1pPr algn="l">
              <a:defRPr sz="1200"/>
            </a:lvl1pPr>
          </a:lstStyle>
          <a:p>
            <a:endParaRPr lang="en-US" dirty="0"/>
          </a:p>
        </p:txBody>
      </p:sp>
      <p:sp>
        <p:nvSpPr>
          <p:cNvPr id="3" name="Date Placeholder 2"/>
          <p:cNvSpPr>
            <a:spLocks noGrp="1"/>
          </p:cNvSpPr>
          <p:nvPr>
            <p:ph type="dt" idx="1"/>
          </p:nvPr>
        </p:nvSpPr>
        <p:spPr>
          <a:xfrm>
            <a:off x="3978382" y="1"/>
            <a:ext cx="3043131" cy="465455"/>
          </a:xfrm>
          <a:prstGeom prst="rect">
            <a:avLst/>
          </a:prstGeom>
        </p:spPr>
        <p:txBody>
          <a:bodyPr vert="horz" lIns="91336" tIns="45667" rIns="91336" bIns="45667" rtlCol="0"/>
          <a:lstStyle>
            <a:lvl1pPr algn="r">
              <a:defRPr sz="1200"/>
            </a:lvl1pPr>
          </a:lstStyle>
          <a:p>
            <a:fld id="{55FF2CF9-0A75-498C-A5E0-C890560FC428}" type="datetimeFigureOut">
              <a:rPr lang="en-US" smtClean="0"/>
              <a:pPr/>
              <a:t>4/21/2020</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1336" tIns="45667" rIns="91336" bIns="45667" rtlCol="0" anchor="ctr"/>
          <a:lstStyle/>
          <a:p>
            <a:endParaRPr lang="en-US" dirty="0"/>
          </a:p>
        </p:txBody>
      </p:sp>
      <p:sp>
        <p:nvSpPr>
          <p:cNvPr id="5" name="Notes Placeholder 4"/>
          <p:cNvSpPr>
            <a:spLocks noGrp="1"/>
          </p:cNvSpPr>
          <p:nvPr>
            <p:ph type="body" sz="quarter" idx="3"/>
          </p:nvPr>
        </p:nvSpPr>
        <p:spPr>
          <a:xfrm>
            <a:off x="702632" y="4421824"/>
            <a:ext cx="5617843" cy="4189095"/>
          </a:xfrm>
          <a:prstGeom prst="rect">
            <a:avLst/>
          </a:prstGeom>
        </p:spPr>
        <p:txBody>
          <a:bodyPr vert="horz" lIns="91336" tIns="45667" rIns="91336" bIns="4566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8842053"/>
            <a:ext cx="3043131" cy="465455"/>
          </a:xfrm>
          <a:prstGeom prst="rect">
            <a:avLst/>
          </a:prstGeom>
        </p:spPr>
        <p:txBody>
          <a:bodyPr vert="horz" lIns="91336" tIns="45667" rIns="91336" bIns="4566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382" y="8842053"/>
            <a:ext cx="3043131" cy="465455"/>
          </a:xfrm>
          <a:prstGeom prst="rect">
            <a:avLst/>
          </a:prstGeom>
        </p:spPr>
        <p:txBody>
          <a:bodyPr vert="horz" lIns="91336" tIns="45667" rIns="91336" bIns="45667" rtlCol="0" anchor="b"/>
          <a:lstStyle>
            <a:lvl1pPr algn="r">
              <a:defRPr sz="1200"/>
            </a:lvl1pPr>
          </a:lstStyle>
          <a:p>
            <a:fld id="{4B0FDA08-891D-4D24-9337-D12A075AC062}" type="slidenum">
              <a:rPr lang="en-US" smtClean="0"/>
              <a:pPr/>
              <a:t>‹#›</a:t>
            </a:fld>
            <a:endParaRPr lang="en-US" dirty="0"/>
          </a:p>
        </p:txBody>
      </p:sp>
    </p:spTree>
    <p:extLst>
      <p:ext uri="{BB962C8B-B14F-4D97-AF65-F5344CB8AC3E}">
        <p14:creationId xmlns:p14="http://schemas.microsoft.com/office/powerpoint/2010/main" val="3879472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6913"/>
            <a:ext cx="4654550" cy="3490912"/>
          </a:xfrm>
        </p:spPr>
      </p:sp>
      <p:sp>
        <p:nvSpPr>
          <p:cNvPr id="3" name="Notes Placeholder 2"/>
          <p:cNvSpPr>
            <a:spLocks noGrp="1"/>
          </p:cNvSpPr>
          <p:nvPr>
            <p:ph type="body" idx="1"/>
          </p:nvPr>
        </p:nvSpPr>
        <p:spPr/>
        <p:txBody>
          <a:bodyPr/>
          <a:lstStyle/>
          <a:p>
            <a:r>
              <a:rPr lang="en-US" dirty="0"/>
              <a:t>Welcome and intro</a:t>
            </a:r>
          </a:p>
        </p:txBody>
      </p:sp>
      <p:sp>
        <p:nvSpPr>
          <p:cNvPr id="4" name="Slide Number Placeholder 3"/>
          <p:cNvSpPr>
            <a:spLocks noGrp="1"/>
          </p:cNvSpPr>
          <p:nvPr>
            <p:ph type="sldNum" sz="quarter" idx="10"/>
          </p:nvPr>
        </p:nvSpPr>
        <p:spPr/>
        <p:txBody>
          <a:bodyPr/>
          <a:lstStyle/>
          <a:p>
            <a:fld id="{4B0FDA08-891D-4D24-9337-D12A075AC062}"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794431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67</a:t>
            </a:fld>
            <a:endParaRPr lang="en-US" dirty="0"/>
          </a:p>
        </p:txBody>
      </p:sp>
    </p:spTree>
    <p:extLst>
      <p:ext uri="{BB962C8B-B14F-4D97-AF65-F5344CB8AC3E}">
        <p14:creationId xmlns:p14="http://schemas.microsoft.com/office/powerpoint/2010/main" val="3951344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68</a:t>
            </a:fld>
            <a:endParaRPr lang="en-US" dirty="0"/>
          </a:p>
        </p:txBody>
      </p:sp>
    </p:spTree>
    <p:extLst>
      <p:ext uri="{BB962C8B-B14F-4D97-AF65-F5344CB8AC3E}">
        <p14:creationId xmlns:p14="http://schemas.microsoft.com/office/powerpoint/2010/main" val="2516169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69</a:t>
            </a:fld>
            <a:endParaRPr lang="en-US" dirty="0"/>
          </a:p>
        </p:txBody>
      </p:sp>
    </p:spTree>
    <p:extLst>
      <p:ext uri="{BB962C8B-B14F-4D97-AF65-F5344CB8AC3E}">
        <p14:creationId xmlns:p14="http://schemas.microsoft.com/office/powerpoint/2010/main" val="3529320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82</a:t>
            </a:fld>
            <a:endParaRPr lang="en-US" dirty="0"/>
          </a:p>
        </p:txBody>
      </p:sp>
    </p:spTree>
    <p:extLst>
      <p:ext uri="{BB962C8B-B14F-4D97-AF65-F5344CB8AC3E}">
        <p14:creationId xmlns:p14="http://schemas.microsoft.com/office/powerpoint/2010/main" val="956071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87</a:t>
            </a:fld>
            <a:endParaRPr lang="en-US" dirty="0"/>
          </a:p>
        </p:txBody>
      </p:sp>
    </p:spTree>
    <p:extLst>
      <p:ext uri="{BB962C8B-B14F-4D97-AF65-F5344CB8AC3E}">
        <p14:creationId xmlns:p14="http://schemas.microsoft.com/office/powerpoint/2010/main" val="3768698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Appendix A of the Guidelines lists key personnel in your district who you will be interacting with as you inventory and inspect BMP’s.</a:t>
            </a:r>
          </a:p>
          <a:p>
            <a:endParaRPr lang="en-US" dirty="0"/>
          </a:p>
          <a:p>
            <a:r>
              <a:rPr lang="en-US" dirty="0"/>
              <a:t>I list the Hydraulic Representatives, TAM Coordinators, and MS4 liaisons.  </a:t>
            </a:r>
          </a:p>
          <a:p>
            <a:endParaRPr lang="en-US" dirty="0"/>
          </a:p>
          <a:p>
            <a:r>
              <a:rPr lang="en-US" dirty="0"/>
              <a:t>The MS4 liaisons will be the individuals coming to you at the end of the year for reports on how many BMP’s you inspected, how many needed maintenance, and what maintenance was done.  For this first year, it’s likely no maintenance will be done as we’re just getting the program underway.</a:t>
            </a:r>
          </a:p>
        </p:txBody>
      </p:sp>
      <p:sp>
        <p:nvSpPr>
          <p:cNvPr id="4" name="Slide Number Placeholder 3"/>
          <p:cNvSpPr>
            <a:spLocks noGrp="1"/>
          </p:cNvSpPr>
          <p:nvPr>
            <p:ph type="sldNum" sz="quarter" idx="10"/>
          </p:nvPr>
        </p:nvSpPr>
        <p:spPr/>
        <p:txBody>
          <a:bodyPr/>
          <a:lstStyle/>
          <a:p>
            <a:fld id="{4B0FDA08-891D-4D24-9337-D12A075AC062}" type="slidenum">
              <a:rPr lang="en-US" smtClean="0"/>
              <a:pPr/>
              <a:t>88</a:t>
            </a:fld>
            <a:endParaRPr lang="en-US" dirty="0"/>
          </a:p>
        </p:txBody>
      </p:sp>
    </p:spTree>
    <p:extLst>
      <p:ext uri="{BB962C8B-B14F-4D97-AF65-F5344CB8AC3E}">
        <p14:creationId xmlns:p14="http://schemas.microsoft.com/office/powerpoint/2010/main" val="2241991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6913"/>
            <a:ext cx="4654550"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89</a:t>
            </a:fld>
            <a:endParaRPr lang="en-US" dirty="0"/>
          </a:p>
        </p:txBody>
      </p:sp>
    </p:spTree>
    <p:extLst>
      <p:ext uri="{BB962C8B-B14F-4D97-AF65-F5344CB8AC3E}">
        <p14:creationId xmlns:p14="http://schemas.microsoft.com/office/powerpoint/2010/main" val="805433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6913"/>
            <a:ext cx="4654550"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2</a:t>
            </a:fld>
            <a:endParaRPr lang="en-US" dirty="0"/>
          </a:p>
        </p:txBody>
      </p:sp>
    </p:spTree>
    <p:extLst>
      <p:ext uri="{BB962C8B-B14F-4D97-AF65-F5344CB8AC3E}">
        <p14:creationId xmlns:p14="http://schemas.microsoft.com/office/powerpoint/2010/main" val="589668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3</a:t>
            </a:fld>
            <a:endParaRPr lang="en-US" dirty="0"/>
          </a:p>
        </p:txBody>
      </p:sp>
    </p:spTree>
    <p:extLst>
      <p:ext uri="{BB962C8B-B14F-4D97-AF65-F5344CB8AC3E}">
        <p14:creationId xmlns:p14="http://schemas.microsoft.com/office/powerpoint/2010/main" val="1751858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4</a:t>
            </a:fld>
            <a:endParaRPr lang="en-US" dirty="0"/>
          </a:p>
        </p:txBody>
      </p:sp>
    </p:spTree>
    <p:extLst>
      <p:ext uri="{BB962C8B-B14F-4D97-AF65-F5344CB8AC3E}">
        <p14:creationId xmlns:p14="http://schemas.microsoft.com/office/powerpoint/2010/main" val="2664855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18</a:t>
            </a:fld>
            <a:endParaRPr lang="en-US" dirty="0"/>
          </a:p>
        </p:txBody>
      </p:sp>
    </p:spTree>
    <p:extLst>
      <p:ext uri="{BB962C8B-B14F-4D97-AF65-F5344CB8AC3E}">
        <p14:creationId xmlns:p14="http://schemas.microsoft.com/office/powerpoint/2010/main" val="1634802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21</a:t>
            </a:fld>
            <a:endParaRPr lang="en-US" dirty="0"/>
          </a:p>
        </p:txBody>
      </p:sp>
    </p:spTree>
    <p:extLst>
      <p:ext uri="{BB962C8B-B14F-4D97-AF65-F5344CB8AC3E}">
        <p14:creationId xmlns:p14="http://schemas.microsoft.com/office/powerpoint/2010/main" val="1731213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62</a:t>
            </a:fld>
            <a:endParaRPr lang="en-US" dirty="0"/>
          </a:p>
        </p:txBody>
      </p:sp>
    </p:spTree>
    <p:extLst>
      <p:ext uri="{BB962C8B-B14F-4D97-AF65-F5344CB8AC3E}">
        <p14:creationId xmlns:p14="http://schemas.microsoft.com/office/powerpoint/2010/main" val="635853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65</a:t>
            </a:fld>
            <a:endParaRPr lang="en-US" dirty="0"/>
          </a:p>
        </p:txBody>
      </p:sp>
    </p:spTree>
    <p:extLst>
      <p:ext uri="{BB962C8B-B14F-4D97-AF65-F5344CB8AC3E}">
        <p14:creationId xmlns:p14="http://schemas.microsoft.com/office/powerpoint/2010/main" val="1208863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66</a:t>
            </a:fld>
            <a:endParaRPr lang="en-US" dirty="0"/>
          </a:p>
        </p:txBody>
      </p:sp>
    </p:spTree>
    <p:extLst>
      <p:ext uri="{BB962C8B-B14F-4D97-AF65-F5344CB8AC3E}">
        <p14:creationId xmlns:p14="http://schemas.microsoft.com/office/powerpoint/2010/main" val="16032582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9" name="Rectangle 8"/>
          <p:cNvSpPr/>
          <p:nvPr userDrawn="1"/>
        </p:nvSpPr>
        <p:spPr>
          <a:xfrm>
            <a:off x="653654" y="5232400"/>
            <a:ext cx="8490204" cy="946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5387523"/>
            <a:ext cx="3657600" cy="635817"/>
          </a:xfrm>
          <a:prstGeom prst="rect">
            <a:avLst/>
          </a:prstGeom>
        </p:spPr>
      </p:pic>
      <p:sp>
        <p:nvSpPr>
          <p:cNvPr id="20" name="Rectangle 2"/>
          <p:cNvSpPr>
            <a:spLocks noGrp="1" noChangeArrowheads="1"/>
          </p:cNvSpPr>
          <p:nvPr>
            <p:ph type="title"/>
          </p:nvPr>
        </p:nvSpPr>
        <p:spPr bwMode="auto">
          <a:xfrm>
            <a:off x="653654" y="484142"/>
            <a:ext cx="8490204"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a:latin typeface="+mj-lt"/>
              </a:defRPr>
            </a:lvl1pPr>
          </a:lstStyle>
          <a:p>
            <a:pPr lvl="0"/>
            <a:r>
              <a:rPr lang="en-US"/>
              <a:t>Click to edit Master title style</a:t>
            </a:r>
            <a:endParaRPr lang="en-US" dirty="0"/>
          </a:p>
        </p:txBody>
      </p:sp>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r="28639"/>
          <a:stretch/>
        </p:blipFill>
        <p:spPr>
          <a:xfrm>
            <a:off x="457200" y="1646202"/>
            <a:ext cx="8686800" cy="3657600"/>
          </a:xfrm>
          <a:prstGeom prst="rect">
            <a:avLst/>
          </a:prstGeom>
        </p:spPr>
      </p:pic>
      <p:sp>
        <p:nvSpPr>
          <p:cNvPr id="3" name="Rectangle 2"/>
          <p:cNvSpPr/>
          <p:nvPr userDrawn="1"/>
        </p:nvSpPr>
        <p:spPr>
          <a:xfrm>
            <a:off x="653655" y="1497340"/>
            <a:ext cx="8490347" cy="1488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400537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9144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342900" y="1143000"/>
            <a:ext cx="8572500" cy="5181600"/>
          </a:xfrm>
        </p:spPr>
        <p:txBody>
          <a:bodyPr/>
          <a:lstStyle>
            <a:lvl1pPr marL="0" indent="0">
              <a:buFont typeface="Arial" panose="020B0604020202020204" pitchFamily="34" charset="0"/>
              <a:buNone/>
              <a:defRPr baseline="0"/>
            </a:lvl1pPr>
          </a:lstStyle>
          <a:p>
            <a:r>
              <a:rPr lang="en-US" dirty="0"/>
              <a:t>Click icon to add picture</a:t>
            </a:r>
          </a:p>
        </p:txBody>
      </p:sp>
    </p:spTree>
    <p:extLst>
      <p:ext uri="{BB962C8B-B14F-4D97-AF65-F5344CB8AC3E}">
        <p14:creationId xmlns:p14="http://schemas.microsoft.com/office/powerpoint/2010/main" val="636058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9144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342900" y="1143000"/>
            <a:ext cx="8572500" cy="5181600"/>
          </a:xfrm>
        </p:spPr>
        <p:txBody>
          <a:bodyPr/>
          <a:lstStyle>
            <a:lvl1pPr marL="0" indent="0">
              <a:buFont typeface="Arial" panose="020B0604020202020204" pitchFamily="34" charset="0"/>
              <a:buNone/>
              <a:defRPr baseline="0"/>
            </a:lvl1pPr>
          </a:lstStyle>
          <a:p>
            <a:r>
              <a:rPr lang="en-US" dirty="0"/>
              <a:t>Click icon to add picture</a:t>
            </a:r>
          </a:p>
        </p:txBody>
      </p:sp>
    </p:spTree>
    <p:extLst>
      <p:ext uri="{BB962C8B-B14F-4D97-AF65-F5344CB8AC3E}">
        <p14:creationId xmlns:p14="http://schemas.microsoft.com/office/powerpoint/2010/main" val="2159672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9144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tx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342900" y="1143000"/>
            <a:ext cx="8572500" cy="5181600"/>
          </a:xfrm>
        </p:spPr>
        <p:txBody>
          <a:bodyPr/>
          <a:lstStyle>
            <a:lvl1pPr marL="0" indent="0">
              <a:buFont typeface="Arial" panose="020B0604020202020204" pitchFamily="34" charset="0"/>
              <a:buNone/>
              <a:defRPr baseline="0"/>
            </a:lvl1pPr>
          </a:lstStyle>
          <a:p>
            <a:r>
              <a:rPr lang="en-US" dirty="0"/>
              <a:t>Click icon to add picture</a:t>
            </a:r>
          </a:p>
        </p:txBody>
      </p:sp>
    </p:spTree>
    <p:extLst>
      <p:ext uri="{BB962C8B-B14F-4D97-AF65-F5344CB8AC3E}">
        <p14:creationId xmlns:p14="http://schemas.microsoft.com/office/powerpoint/2010/main" val="339417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9144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342900" y="1143000"/>
            <a:ext cx="8572500" cy="5181600"/>
          </a:xfrm>
        </p:spPr>
        <p:txBody>
          <a:bodyPr/>
          <a:lstStyle>
            <a:lvl1pPr marL="0" indent="0">
              <a:buFont typeface="Arial" panose="020B0604020202020204" pitchFamily="34" charset="0"/>
              <a:buNone/>
              <a:defRPr baseline="0"/>
            </a:lvl1pPr>
          </a:lstStyle>
          <a:p>
            <a:r>
              <a:rPr lang="en-US" dirty="0"/>
              <a:t>Click icon to add picture</a:t>
            </a:r>
          </a:p>
        </p:txBody>
      </p:sp>
    </p:spTree>
    <p:extLst>
      <p:ext uri="{BB962C8B-B14F-4D97-AF65-F5344CB8AC3E}">
        <p14:creationId xmlns:p14="http://schemas.microsoft.com/office/powerpoint/2010/main" val="2550534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647642"/>
            <a:ext cx="6858000" cy="2862322"/>
          </a:xfrm>
        </p:spPr>
        <p:txBody>
          <a:bodyPr wrap="square" anchor="b">
            <a:spAutoFit/>
          </a:bodyPr>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Rectangle 5"/>
          <p:cNvSpPr>
            <a:spLocks noGrp="1" noChangeArrowheads="1"/>
          </p:cNvSpPr>
          <p:nvPr>
            <p:ph type="ftr" sz="quarter" idx="3"/>
          </p:nvPr>
        </p:nvSpPr>
        <p:spPr>
          <a:xfrm>
            <a:off x="1085851" y="6324600"/>
            <a:ext cx="55435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dirty="0"/>
              <a:t>BMP Maintenance</a:t>
            </a:r>
          </a:p>
        </p:txBody>
      </p:sp>
    </p:spTree>
    <p:extLst>
      <p:ext uri="{BB962C8B-B14F-4D97-AF65-F5344CB8AC3E}">
        <p14:creationId xmlns:p14="http://schemas.microsoft.com/office/powerpoint/2010/main" val="1305815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628650" y="1143000"/>
            <a:ext cx="78867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189" indent="-457189">
              <a:buFont typeface="Courier New" panose="02070309020205020404" pitchFamily="49" charset="0"/>
              <a:buChar char="o"/>
              <a:defRPr/>
            </a:lvl1pPr>
            <a:lvl2pPr marL="914377" indent="-457189">
              <a:buFont typeface="Courier New" panose="02070309020205020404" pitchFamily="49" charset="0"/>
              <a:buChar char="o"/>
              <a:defRPr/>
            </a:lvl2pPr>
            <a:lvl3pPr marL="1371566" indent="-457189">
              <a:buFont typeface="Courier New" panose="02070309020205020404" pitchFamily="49" charset="0"/>
              <a:buChar char="o"/>
              <a:defRPr/>
            </a:lvl3pPr>
            <a:lvl4pPr marL="1828754" indent="-457189">
              <a:buFont typeface="Courier New" panose="02070309020205020404" pitchFamily="49" charset="0"/>
              <a:buChar char="o"/>
              <a:defRPr/>
            </a:lvl4pPr>
            <a:lvl5pPr marL="2401828" indent="-396865">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085851" y="6324600"/>
            <a:ext cx="55435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dirty="0"/>
              <a:t>BMP Maintenance</a:t>
            </a:r>
          </a:p>
        </p:txBody>
      </p:sp>
    </p:spTree>
    <p:extLst>
      <p:ext uri="{BB962C8B-B14F-4D97-AF65-F5344CB8AC3E}">
        <p14:creationId xmlns:p14="http://schemas.microsoft.com/office/powerpoint/2010/main" val="2672605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628650" y="1143000"/>
            <a:ext cx="78867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189" indent="-457189">
              <a:buFont typeface="Courier New" panose="02070309020205020404" pitchFamily="49" charset="0"/>
              <a:buChar char="o"/>
              <a:defRPr/>
            </a:lvl1pPr>
            <a:lvl2pPr marL="914377" indent="-457189">
              <a:buFont typeface="Courier New" panose="02070309020205020404" pitchFamily="49" charset="0"/>
              <a:buChar char="o"/>
              <a:defRPr/>
            </a:lvl2pPr>
            <a:lvl3pPr marL="1371566" indent="-457189">
              <a:buFont typeface="Courier New" panose="02070309020205020404" pitchFamily="49" charset="0"/>
              <a:buChar char="o"/>
              <a:defRPr/>
            </a:lvl3pPr>
            <a:lvl4pPr marL="1828754" indent="-457189">
              <a:buFont typeface="Courier New" panose="02070309020205020404" pitchFamily="49" charset="0"/>
              <a:buChar char="o"/>
              <a:defRPr/>
            </a:lvl4pPr>
            <a:lvl5pPr marL="2401828" indent="-396865">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085851" y="6324600"/>
            <a:ext cx="54673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dirty="0"/>
              <a:t>BMP Maintenance</a:t>
            </a:r>
          </a:p>
        </p:txBody>
      </p:sp>
    </p:spTree>
    <p:extLst>
      <p:ext uri="{BB962C8B-B14F-4D97-AF65-F5344CB8AC3E}">
        <p14:creationId xmlns:p14="http://schemas.microsoft.com/office/powerpoint/2010/main" val="640963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628650" y="1143000"/>
            <a:ext cx="78867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189" indent="-457189">
              <a:buFont typeface="Courier New" panose="02070309020205020404" pitchFamily="49" charset="0"/>
              <a:buChar char="o"/>
              <a:defRPr/>
            </a:lvl1pPr>
            <a:lvl2pPr marL="914377" indent="-457189">
              <a:buFont typeface="Courier New" panose="02070309020205020404" pitchFamily="49" charset="0"/>
              <a:buChar char="o"/>
              <a:defRPr/>
            </a:lvl2pPr>
            <a:lvl3pPr marL="1371566" indent="-457189">
              <a:buFont typeface="Courier New" panose="02070309020205020404" pitchFamily="49" charset="0"/>
              <a:buChar char="o"/>
              <a:defRPr/>
            </a:lvl3pPr>
            <a:lvl4pPr marL="1828754" indent="-457189">
              <a:buFont typeface="Courier New" panose="02070309020205020404" pitchFamily="49" charset="0"/>
              <a:buChar char="o"/>
              <a:defRPr/>
            </a:lvl4pPr>
            <a:lvl5pPr marL="2401828" indent="-396865">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085851" y="6324600"/>
            <a:ext cx="55435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dirty="0"/>
              <a:t>BMP Maintenance</a:t>
            </a:r>
          </a:p>
        </p:txBody>
      </p:sp>
    </p:spTree>
    <p:extLst>
      <p:ext uri="{BB962C8B-B14F-4D97-AF65-F5344CB8AC3E}">
        <p14:creationId xmlns:p14="http://schemas.microsoft.com/office/powerpoint/2010/main" val="4227023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accent1"/>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628650" y="1143000"/>
            <a:ext cx="78867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189" indent="-457189">
              <a:buFont typeface="Courier New" panose="02070309020205020404" pitchFamily="49" charset="0"/>
              <a:buChar char="o"/>
              <a:defRPr/>
            </a:lvl1pPr>
            <a:lvl2pPr marL="914377" indent="-457189">
              <a:buFont typeface="Courier New" panose="02070309020205020404" pitchFamily="49" charset="0"/>
              <a:buChar char="o"/>
              <a:defRPr/>
            </a:lvl2pPr>
            <a:lvl3pPr marL="1371566" indent="-457189">
              <a:buFont typeface="Courier New" panose="02070309020205020404" pitchFamily="49" charset="0"/>
              <a:buChar char="o"/>
              <a:defRPr/>
            </a:lvl3pPr>
            <a:lvl4pPr marL="1828754" indent="-457189">
              <a:buFont typeface="Courier New" panose="02070309020205020404" pitchFamily="49" charset="0"/>
              <a:buChar char="o"/>
              <a:defRPr/>
            </a:lvl4pPr>
            <a:lvl5pPr marL="2401828" indent="-396865">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085851" y="6324600"/>
            <a:ext cx="55435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dirty="0"/>
              <a:t>BMP Maintenance</a:t>
            </a:r>
          </a:p>
        </p:txBody>
      </p:sp>
    </p:spTree>
    <p:extLst>
      <p:ext uri="{BB962C8B-B14F-4D97-AF65-F5344CB8AC3E}">
        <p14:creationId xmlns:p14="http://schemas.microsoft.com/office/powerpoint/2010/main" val="3243923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8229600" cy="3886200"/>
          </a:xfrm>
        </p:spPr>
        <p:txBody>
          <a:bodyPr/>
          <a:lstStyle>
            <a:lvl1pPr marL="457189" indent="-457189">
              <a:buFont typeface="Courier New" panose="02070309020205020404" pitchFamily="49" charset="0"/>
              <a:buChar char="o"/>
              <a:defRPr/>
            </a:lvl1pPr>
            <a:lvl2pPr marL="914377" indent="-457189">
              <a:buFont typeface="Courier New" panose="02070309020205020404" pitchFamily="49" charset="0"/>
              <a:buChar char="o"/>
              <a:defRPr/>
            </a:lvl2pPr>
            <a:lvl3pPr marL="1371566" indent="-457189">
              <a:buFont typeface="Courier New" panose="02070309020205020404" pitchFamily="49" charset="0"/>
              <a:buChar char="o"/>
              <a:defRPr/>
            </a:lvl3pPr>
            <a:lvl4pPr marL="1828754" indent="-457189">
              <a:buFont typeface="Courier New" panose="02070309020205020404" pitchFamily="49" charset="0"/>
              <a:buChar char="o"/>
              <a:defRPr/>
            </a:lvl4pPr>
            <a:lvl5pPr marL="2401828" indent="-396865">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457200" y="1447800"/>
            <a:ext cx="82296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085851" y="6324600"/>
            <a:ext cx="54673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dirty="0"/>
              <a:t>BMP Maintenance</a:t>
            </a:r>
          </a:p>
        </p:txBody>
      </p:sp>
    </p:spTree>
    <p:extLst>
      <p:ext uri="{BB962C8B-B14F-4D97-AF65-F5344CB8AC3E}">
        <p14:creationId xmlns:p14="http://schemas.microsoft.com/office/powerpoint/2010/main" val="507239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r>
              <a:rPr lang="en-US"/>
              <a:t>Click to edit Master title style</a:t>
            </a:r>
            <a:endParaRPr lang="en-US" dirty="0"/>
          </a:p>
        </p:txBody>
      </p:sp>
      <p:sp>
        <p:nvSpPr>
          <p:cNvPr id="5" name="Rectangle 5"/>
          <p:cNvSpPr>
            <a:spLocks noGrp="1" noChangeArrowheads="1"/>
          </p:cNvSpPr>
          <p:nvPr>
            <p:ph type="ftr" sz="quarter" idx="3"/>
          </p:nvPr>
        </p:nvSpPr>
        <p:spPr>
          <a:xfrm>
            <a:off x="1085851" y="6324600"/>
            <a:ext cx="55435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dirty="0"/>
              <a:t>BMP Maintenance</a:t>
            </a:r>
          </a:p>
        </p:txBody>
      </p:sp>
    </p:spTree>
    <p:extLst>
      <p:ext uri="{BB962C8B-B14F-4D97-AF65-F5344CB8AC3E}">
        <p14:creationId xmlns:p14="http://schemas.microsoft.com/office/powerpoint/2010/main" val="3099988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userDrawn="1">
            <p:ph idx="1" hasCustomPrompt="1"/>
          </p:nvPr>
        </p:nvSpPr>
        <p:spPr>
          <a:xfrm>
            <a:off x="685800" y="1524000"/>
            <a:ext cx="7772400" cy="4495800"/>
          </a:xfrm>
        </p:spPr>
        <p:txBody>
          <a:bodyPr numCol="2"/>
          <a:lstStyle>
            <a:lvl1pPr marL="457189" indent="-457189">
              <a:buFont typeface="Courier New" panose="02070309020205020404" pitchFamily="49" charset="0"/>
              <a:buChar char="o"/>
              <a:defRPr/>
            </a:lvl1pPr>
            <a:lvl2pPr marL="914377" indent="-457189">
              <a:buFont typeface="Courier New" panose="02070309020205020404" pitchFamily="49" charset="0"/>
              <a:buChar char="o"/>
              <a:defRPr/>
            </a:lvl2pPr>
            <a:lvl3pPr marL="1371566" indent="-457189">
              <a:buFont typeface="Courier New" panose="02070309020205020404" pitchFamily="49" charset="0"/>
              <a:buChar char="o"/>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23577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userDrawn="1">
            <p:ph idx="1" hasCustomPrompt="1"/>
          </p:nvPr>
        </p:nvSpPr>
        <p:spPr>
          <a:xfrm>
            <a:off x="457200" y="2209800"/>
            <a:ext cx="8153400" cy="3810000"/>
          </a:xfrm>
        </p:spPr>
        <p:txBody>
          <a:bodyPr numCol="2"/>
          <a:lstStyle>
            <a:lvl1pPr marL="457189" indent="-457189">
              <a:buFont typeface="Courier New" panose="02070309020205020404" pitchFamily="49" charset="0"/>
              <a:buChar char="o"/>
              <a:defRPr/>
            </a:lvl1pPr>
            <a:lvl2pPr marL="914377" indent="-457189">
              <a:buFont typeface="Courier New" panose="02070309020205020404" pitchFamily="49" charset="0"/>
              <a:buChar char="o"/>
              <a:defRPr/>
            </a:lvl2pPr>
            <a:lvl3pPr marL="1371566" indent="-457189">
              <a:buFont typeface="Courier New" panose="02070309020205020404" pitchFamily="49" charset="0"/>
              <a:buChar char="o"/>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457200" y="1447800"/>
            <a:ext cx="83058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792976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9144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662940" y="1143000"/>
            <a:ext cx="781812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731520" y="6324600"/>
            <a:ext cx="354330" cy="365760"/>
          </a:xfrm>
          <a:prstGeom prst="rect">
            <a:avLst/>
          </a:prstGeom>
          <a:noFill/>
          <a:ln w="9525">
            <a:noFill/>
            <a:miter lim="800000"/>
            <a:headEnd/>
            <a:tailEnd/>
          </a:ln>
          <a:effectLst/>
        </p:spPr>
        <p:txBody>
          <a:bodyPr wrap="none" lIns="0" tIns="0" rIns="0" bIns="0" anchor="ctr" anchorCtr="0">
            <a:normAutofit/>
          </a:bodyPr>
          <a:lstStyle/>
          <a:p>
            <a:pPr algn="r">
              <a:defRPr/>
            </a:pPr>
            <a:fld id="{C08E5819-54B1-418D-9241-92F644D79DBB}" type="slidenum">
              <a:rPr lang="en-US" sz="1400" b="0" smtClean="0">
                <a:solidFill>
                  <a:schemeClr val="tx1">
                    <a:lumMod val="50000"/>
                    <a:lumOff val="50000"/>
                  </a:schemeClr>
                </a:solidFill>
                <a:latin typeface="+mn-lt"/>
              </a:rPr>
              <a:pPr algn="r">
                <a:defRPr/>
              </a:pPr>
              <a:t>‹#›</a:t>
            </a:fld>
            <a:r>
              <a:rPr lang="en-US" sz="1400" b="0" dirty="0">
                <a:solidFill>
                  <a:schemeClr val="tx1">
                    <a:lumMod val="50000"/>
                    <a:lumOff val="50000"/>
                  </a:schemeClr>
                </a:solidFill>
                <a:latin typeface="+mn-lt"/>
              </a:rPr>
              <a:t> |</a:t>
            </a:r>
          </a:p>
        </p:txBody>
      </p:sp>
      <p:sp>
        <p:nvSpPr>
          <p:cNvPr id="7" name="Rectangle 5"/>
          <p:cNvSpPr>
            <a:spLocks noGrp="1" noChangeArrowheads="1"/>
          </p:cNvSpPr>
          <p:nvPr>
            <p:ph type="ftr" sz="quarter" idx="3"/>
          </p:nvPr>
        </p:nvSpPr>
        <p:spPr>
          <a:xfrm>
            <a:off x="1085851" y="6324600"/>
            <a:ext cx="55435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dirty="0"/>
              <a:t>BMP Maintenance</a:t>
            </a:r>
          </a:p>
        </p:txBody>
      </p:sp>
      <p:pic>
        <p:nvPicPr>
          <p:cNvPr id="10" name="Pictur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29400" y="6348525"/>
            <a:ext cx="1828800" cy="317910"/>
          </a:xfrm>
          <a:prstGeom prst="rect">
            <a:avLst/>
          </a:prstGeom>
        </p:spPr>
      </p:pic>
      <p:cxnSp>
        <p:nvCxnSpPr>
          <p:cNvPr id="18" name="Straight Connector 17"/>
          <p:cNvCxnSpPr/>
          <p:nvPr userDrawn="1"/>
        </p:nvCxnSpPr>
        <p:spPr>
          <a:xfrm>
            <a:off x="662940" y="6244862"/>
            <a:ext cx="7818120" cy="0"/>
          </a:xfrm>
          <a:prstGeom prst="line">
            <a:avLst/>
          </a:prstGeom>
          <a:ln w="127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8547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32" r:id="rId3"/>
    <p:sldLayoutId id="2147483728" r:id="rId4"/>
    <p:sldLayoutId id="2147483729" r:id="rId5"/>
    <p:sldLayoutId id="2147483716" r:id="rId6"/>
    <p:sldLayoutId id="2147483717" r:id="rId7"/>
    <p:sldLayoutId id="2147483718" r:id="rId8"/>
    <p:sldLayoutId id="2147483719" r:id="rId9"/>
    <p:sldLayoutId id="2147483721" r:id="rId10"/>
    <p:sldLayoutId id="2147483731" r:id="rId11"/>
    <p:sldLayoutId id="2147483730" r:id="rId12"/>
    <p:sldLayoutId id="2147483733" r:id="rId13"/>
    <p:sldLayoutId id="2147483727" r:id="rId14"/>
  </p:sldLayoutIdLst>
  <p:hf sldNum="0" hdr="0" dt="0"/>
  <p:txStyles>
    <p:titleStyle>
      <a:lvl1pPr algn="l" rtl="0" eaLnBrk="1" fontAlgn="base" hangingPunct="1">
        <a:spcBef>
          <a:spcPct val="0"/>
        </a:spcBef>
        <a:spcAft>
          <a:spcPct val="0"/>
        </a:spcAft>
        <a:defRPr sz="3400" b="0"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189" algn="ctr" rtl="0" eaLnBrk="1" fontAlgn="base" hangingPunct="1">
        <a:spcBef>
          <a:spcPct val="0"/>
        </a:spcBef>
        <a:spcAft>
          <a:spcPct val="0"/>
        </a:spcAft>
        <a:defRPr sz="4000" b="1">
          <a:solidFill>
            <a:schemeClr val="bg1"/>
          </a:solidFill>
          <a:latin typeface="Georgia" pitchFamily="18" charset="0"/>
        </a:defRPr>
      </a:lvl6pPr>
      <a:lvl7pPr marL="914377" algn="ctr" rtl="0" eaLnBrk="1" fontAlgn="base" hangingPunct="1">
        <a:spcBef>
          <a:spcPct val="0"/>
        </a:spcBef>
        <a:spcAft>
          <a:spcPct val="0"/>
        </a:spcAft>
        <a:defRPr sz="4000" b="1">
          <a:solidFill>
            <a:schemeClr val="bg1"/>
          </a:solidFill>
          <a:latin typeface="Georgia" pitchFamily="18" charset="0"/>
        </a:defRPr>
      </a:lvl7pPr>
      <a:lvl8pPr marL="1371566" algn="ctr" rtl="0" eaLnBrk="1" fontAlgn="base" hangingPunct="1">
        <a:spcBef>
          <a:spcPct val="0"/>
        </a:spcBef>
        <a:spcAft>
          <a:spcPct val="0"/>
        </a:spcAft>
        <a:defRPr sz="4000" b="1">
          <a:solidFill>
            <a:schemeClr val="bg1"/>
          </a:solidFill>
          <a:latin typeface="Georgia" pitchFamily="18" charset="0"/>
        </a:defRPr>
      </a:lvl8pPr>
      <a:lvl9pPr marL="1828754" algn="ctr" rtl="0" eaLnBrk="1" fontAlgn="base" hangingPunct="1">
        <a:spcBef>
          <a:spcPct val="0"/>
        </a:spcBef>
        <a:spcAft>
          <a:spcPct val="0"/>
        </a:spcAft>
        <a:defRPr sz="4000" b="1">
          <a:solidFill>
            <a:schemeClr val="bg1"/>
          </a:solidFill>
          <a:latin typeface="Georgia" pitchFamily="18" charset="0"/>
        </a:defRPr>
      </a:lvl9pPr>
    </p:titleStyle>
    <p:bodyStyle>
      <a:lvl1pPr marL="457189" indent="-457189" algn="l" rtl="0" eaLnBrk="1" fontAlgn="base" hangingPunct="1">
        <a:spcBef>
          <a:spcPct val="20000"/>
        </a:spcBef>
        <a:spcAft>
          <a:spcPct val="0"/>
        </a:spcAft>
        <a:buFont typeface="Courier New" panose="02070309020205020404" pitchFamily="49" charset="0"/>
        <a:buChar char="o"/>
        <a:defRPr sz="4000" b="0">
          <a:solidFill>
            <a:schemeClr val="tx1"/>
          </a:solidFill>
          <a:latin typeface="+mn-lt"/>
          <a:ea typeface="+mn-ea"/>
          <a:cs typeface="+mn-cs"/>
        </a:defRPr>
      </a:lvl1pPr>
      <a:lvl2pPr marL="914377" indent="-457189" algn="l" rtl="0" eaLnBrk="1" fontAlgn="base" hangingPunct="1">
        <a:spcBef>
          <a:spcPct val="20000"/>
        </a:spcBef>
        <a:spcAft>
          <a:spcPct val="0"/>
        </a:spcAft>
        <a:buFont typeface="Courier New" panose="02070309020205020404" pitchFamily="49" charset="0"/>
        <a:buChar char="o"/>
        <a:defRPr sz="2800">
          <a:solidFill>
            <a:schemeClr val="tx1"/>
          </a:solidFill>
          <a:latin typeface="+mn-lt"/>
        </a:defRPr>
      </a:lvl2pPr>
      <a:lvl3pPr marL="1371566" indent="-457189" algn="l" rtl="0" eaLnBrk="1" fontAlgn="base" hangingPunct="1">
        <a:spcBef>
          <a:spcPct val="20000"/>
        </a:spcBef>
        <a:spcAft>
          <a:spcPct val="0"/>
        </a:spcAft>
        <a:buFont typeface="Courier New" panose="02070309020205020404" pitchFamily="49" charset="0"/>
        <a:buChar char="o"/>
        <a:defRPr sz="2800">
          <a:solidFill>
            <a:schemeClr val="tx1"/>
          </a:solidFill>
          <a:latin typeface="+mn-lt"/>
        </a:defRPr>
      </a:lvl3pPr>
      <a:lvl4pPr marL="1828754" indent="-457189" algn="l" rtl="0" eaLnBrk="1" fontAlgn="base" hangingPunct="1">
        <a:spcBef>
          <a:spcPct val="20000"/>
        </a:spcBef>
        <a:spcAft>
          <a:spcPct val="0"/>
        </a:spcAft>
        <a:buFont typeface="Courier New" panose="02070309020205020404" pitchFamily="49" charset="0"/>
        <a:buChar char="o"/>
        <a:defRPr sz="2400">
          <a:solidFill>
            <a:schemeClr val="tx1"/>
          </a:solidFill>
          <a:latin typeface="+mn-lt"/>
        </a:defRPr>
      </a:lvl4pPr>
      <a:lvl5pPr marL="2401828" indent="-396865" algn="l" rtl="0" eaLnBrk="1" fontAlgn="base" hangingPunct="1">
        <a:spcBef>
          <a:spcPct val="20000"/>
        </a:spcBef>
        <a:spcAft>
          <a:spcPct val="0"/>
        </a:spcAft>
        <a:buFont typeface="Courier New" panose="02070309020205020404" pitchFamily="49" charset="0"/>
        <a:buChar char="o"/>
        <a:tabLst>
          <a:tab pos="2401828" algn="l"/>
        </a:tabLst>
        <a:defRPr sz="2400">
          <a:solidFill>
            <a:schemeClr val="tx1"/>
          </a:solidFill>
          <a:latin typeface="+mn-lt"/>
        </a:defRPr>
      </a:lvl5pPr>
      <a:lvl6pPr marL="2514537" indent="-228594" algn="l" rtl="0" eaLnBrk="1" fontAlgn="base" hangingPunct="1">
        <a:spcBef>
          <a:spcPct val="20000"/>
        </a:spcBef>
        <a:spcAft>
          <a:spcPct val="0"/>
        </a:spcAft>
        <a:buChar char="»"/>
        <a:defRPr sz="2000">
          <a:solidFill>
            <a:schemeClr val="bg1"/>
          </a:solidFill>
          <a:latin typeface="+mn-lt"/>
        </a:defRPr>
      </a:lvl6pPr>
      <a:lvl7pPr marL="2971726" indent="-228594" algn="l" rtl="0" eaLnBrk="1" fontAlgn="base" hangingPunct="1">
        <a:spcBef>
          <a:spcPct val="20000"/>
        </a:spcBef>
        <a:spcAft>
          <a:spcPct val="0"/>
        </a:spcAft>
        <a:buChar char="»"/>
        <a:defRPr sz="2000">
          <a:solidFill>
            <a:schemeClr val="bg1"/>
          </a:solidFill>
          <a:latin typeface="+mn-lt"/>
        </a:defRPr>
      </a:lvl7pPr>
      <a:lvl8pPr marL="3428914" indent="-228594" algn="l" rtl="0" eaLnBrk="1" fontAlgn="base" hangingPunct="1">
        <a:spcBef>
          <a:spcPct val="20000"/>
        </a:spcBef>
        <a:spcAft>
          <a:spcPct val="0"/>
        </a:spcAft>
        <a:buChar char="»"/>
        <a:defRPr sz="2000">
          <a:solidFill>
            <a:schemeClr val="bg1"/>
          </a:solidFill>
          <a:latin typeface="+mn-lt"/>
        </a:defRPr>
      </a:lvl8pPr>
      <a:lvl9pPr marL="3886103" indent="-228594"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4.xml"/><Relationship Id="rId4" Type="http://schemas.openxmlformats.org/officeDocument/2006/relationships/image" Target="../media/image27.emf"/></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emf"/><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6.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0.em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e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emf"/><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emf"/><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e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6" Type="http://schemas.openxmlformats.org/officeDocument/2006/relationships/image" Target="../media/image60.emf"/><Relationship Id="rId5" Type="http://schemas.openxmlformats.org/officeDocument/2006/relationships/image" Target="../media/image59.jpeg"/><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e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em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em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e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emf"/><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5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em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xml"/><Relationship Id="rId4" Type="http://schemas.openxmlformats.org/officeDocument/2006/relationships/image" Target="../media/image99.jpeg"/></Relationships>
</file>

<file path=ppt/slides/_rels/slide7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4.xml"/><Relationship Id="rId4" Type="http://schemas.openxmlformats.org/officeDocument/2006/relationships/image" Target="../media/image104.jpeg"/></Relationships>
</file>

<file path=ppt/slides/_rels/slide7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4.xml"/><Relationship Id="rId4" Type="http://schemas.openxmlformats.org/officeDocument/2006/relationships/image" Target="../media/image107.jpeg"/></Relationships>
</file>

<file path=ppt/slides/_rels/slide7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4.xml"/><Relationship Id="rId5" Type="http://schemas.openxmlformats.org/officeDocument/2006/relationships/image" Target="../media/image111.jpeg"/><Relationship Id="rId4" Type="http://schemas.openxmlformats.org/officeDocument/2006/relationships/image" Target="../media/image110.jpeg"/></Relationships>
</file>

<file path=ppt/slides/_rels/slide7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4.xml"/><Relationship Id="rId5" Type="http://schemas.openxmlformats.org/officeDocument/2006/relationships/image" Target="../media/image115.jpeg"/><Relationship Id="rId4" Type="http://schemas.openxmlformats.org/officeDocument/2006/relationships/image" Target="../media/image114.jpeg"/></Relationships>
</file>

<file path=ppt/slides/_rels/slide7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t>BMP Maintenance Operations</a:t>
            </a:r>
            <a:br>
              <a:rPr lang="en-US" b="1" dirty="0"/>
            </a:br>
            <a:r>
              <a:rPr lang="en-US" b="1" dirty="0"/>
              <a:t>February, 2020</a:t>
            </a:r>
            <a:endParaRPr lang="en-US" dirty="0"/>
          </a:p>
        </p:txBody>
      </p:sp>
    </p:spTree>
    <p:extLst>
      <p:ext uri="{BB962C8B-B14F-4D97-AF65-F5344CB8AC3E}">
        <p14:creationId xmlns:p14="http://schemas.microsoft.com/office/powerpoint/2010/main" val="3323585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Manufactured Systems</a:t>
            </a:r>
          </a:p>
        </p:txBody>
      </p:sp>
      <p:sp>
        <p:nvSpPr>
          <p:cNvPr id="3" name="Content Placeholder 2"/>
          <p:cNvSpPr>
            <a:spLocks noGrp="1"/>
          </p:cNvSpPr>
          <p:nvPr>
            <p:ph idx="1"/>
          </p:nvPr>
        </p:nvSpPr>
        <p:spPr/>
        <p:txBody>
          <a:bodyPr/>
          <a:lstStyle/>
          <a:p>
            <a:endParaRPr lang="en-US" dirty="0"/>
          </a:p>
        </p:txBody>
      </p:sp>
      <p:pic>
        <p:nvPicPr>
          <p:cNvPr id="1026" name="Picture 2" descr="C:\Users\prier\Desktop\ODOT_Files\Photos\Manufactured Systems\Contech Stormwater\IMG_001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4" t="6790" r="17457" b="5513"/>
          <a:stretch/>
        </p:blipFill>
        <p:spPr bwMode="auto">
          <a:xfrm>
            <a:off x="900452" y="1143000"/>
            <a:ext cx="6959125" cy="5715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241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246629" y="1253596"/>
            <a:ext cx="7532914" cy="477882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p:cNvSpPr/>
          <p:nvPr/>
        </p:nvSpPr>
        <p:spPr>
          <a:xfrm>
            <a:off x="2390775" y="3790950"/>
            <a:ext cx="3514725" cy="619125"/>
          </a:xfrm>
          <a:prstGeom prst="ellipse">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p:nvPr/>
        </p:nvSpPr>
        <p:spPr>
          <a:xfrm>
            <a:off x="2390775" y="3181350"/>
            <a:ext cx="3514725" cy="619125"/>
          </a:xfrm>
          <a:prstGeom prst="ellipse">
            <a:avLst/>
          </a:prstGeom>
          <a:solidFill>
            <a:schemeClr val="accent1">
              <a:alpha val="5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Arc 51"/>
          <p:cNvSpPr/>
          <p:nvPr/>
        </p:nvSpPr>
        <p:spPr>
          <a:xfrm rot="10800000">
            <a:off x="2397918" y="5124450"/>
            <a:ext cx="3505200" cy="619125"/>
          </a:xfrm>
          <a:prstGeom prst="arc">
            <a:avLst>
              <a:gd name="adj1" fmla="val 10849754"/>
              <a:gd name="adj2" fmla="val 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p:cNvSpPr>
            <a:spLocks noGrp="1"/>
          </p:cNvSpPr>
          <p:nvPr>
            <p:ph type="title"/>
          </p:nvPr>
        </p:nvSpPr>
        <p:spPr/>
        <p:txBody>
          <a:bodyPr/>
          <a:lstStyle/>
          <a:p>
            <a:r>
              <a:rPr lang="en-US" sz="3200" dirty="0"/>
              <a:t>Manufactured System</a:t>
            </a:r>
            <a:br>
              <a:rPr lang="en-US" sz="3200" dirty="0"/>
            </a:br>
            <a:r>
              <a:rPr lang="en-US" sz="3200" dirty="0"/>
              <a:t>Treatment Processes</a:t>
            </a:r>
          </a:p>
        </p:txBody>
      </p:sp>
      <p:sp>
        <p:nvSpPr>
          <p:cNvPr id="3" name="Content Placeholder 2"/>
          <p:cNvSpPr>
            <a:spLocks noGrp="1"/>
          </p:cNvSpPr>
          <p:nvPr>
            <p:ph idx="1"/>
          </p:nvPr>
        </p:nvSpPr>
        <p:spPr/>
        <p:txBody>
          <a:bodyPr/>
          <a:lstStyle/>
          <a:p>
            <a:endParaRPr lang="en-US" dirty="0"/>
          </a:p>
        </p:txBody>
      </p:sp>
      <p:sp>
        <p:nvSpPr>
          <p:cNvPr id="4" name="Oval 3"/>
          <p:cNvSpPr/>
          <p:nvPr/>
        </p:nvSpPr>
        <p:spPr>
          <a:xfrm>
            <a:off x="2371725" y="1447800"/>
            <a:ext cx="3514725" cy="6191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a:stCxn id="4" idx="2"/>
          </p:cNvCxnSpPr>
          <p:nvPr/>
        </p:nvCxnSpPr>
        <p:spPr>
          <a:xfrm>
            <a:off x="2371725" y="1757363"/>
            <a:ext cx="9525" cy="36766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4" idx="6"/>
          </p:cNvCxnSpPr>
          <p:nvPr/>
        </p:nvCxnSpPr>
        <p:spPr>
          <a:xfrm>
            <a:off x="5886450" y="1757363"/>
            <a:ext cx="9525" cy="36766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3700462" y="2119311"/>
            <a:ext cx="919163" cy="1619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928938" y="1676400"/>
            <a:ext cx="1433512" cy="1619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00462" y="4476750"/>
            <a:ext cx="919163" cy="1619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p:cNvCxnSpPr>
            <a:stCxn id="10" idx="2"/>
            <a:endCxn id="12" idx="2"/>
          </p:cNvCxnSpPr>
          <p:nvPr/>
        </p:nvCxnSpPr>
        <p:spPr>
          <a:xfrm>
            <a:off x="3700462" y="2200273"/>
            <a:ext cx="0" cy="23574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0" idx="6"/>
            <a:endCxn id="12" idx="6"/>
          </p:cNvCxnSpPr>
          <p:nvPr/>
        </p:nvCxnSpPr>
        <p:spPr>
          <a:xfrm>
            <a:off x="4619625" y="2200273"/>
            <a:ext cx="0" cy="23574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90550" y="2676525"/>
            <a:ext cx="152400" cy="4762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3471863" y="4362494"/>
            <a:ext cx="385762" cy="4762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p:cNvCxnSpPr>
            <a:stCxn id="17" idx="0"/>
            <a:endCxn id="77" idx="0"/>
          </p:cNvCxnSpPr>
          <p:nvPr/>
        </p:nvCxnSpPr>
        <p:spPr>
          <a:xfrm flipV="1">
            <a:off x="666750" y="2674620"/>
            <a:ext cx="1360170" cy="190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7" idx="4"/>
          </p:cNvCxnSpPr>
          <p:nvPr/>
        </p:nvCxnSpPr>
        <p:spPr>
          <a:xfrm>
            <a:off x="666750" y="3152775"/>
            <a:ext cx="1108710" cy="171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8" idx="0"/>
          </p:cNvCxnSpPr>
          <p:nvPr/>
        </p:nvCxnSpPr>
        <p:spPr>
          <a:xfrm flipH="1">
            <a:off x="2390775" y="4362494"/>
            <a:ext cx="1273969"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8" idx="4"/>
          </p:cNvCxnSpPr>
          <p:nvPr/>
        </p:nvCxnSpPr>
        <p:spPr>
          <a:xfrm flipH="1">
            <a:off x="2381250" y="4838744"/>
            <a:ext cx="1283494"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4438650" y="3057525"/>
            <a:ext cx="95250" cy="4762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p:cNvCxnSpPr>
            <a:stCxn id="32" idx="0"/>
          </p:cNvCxnSpPr>
          <p:nvPr/>
        </p:nvCxnSpPr>
        <p:spPr>
          <a:xfrm>
            <a:off x="4486275" y="3057525"/>
            <a:ext cx="1409700" cy="7673"/>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2" idx="4"/>
          </p:cNvCxnSpPr>
          <p:nvPr/>
        </p:nvCxnSpPr>
        <p:spPr>
          <a:xfrm>
            <a:off x="4486275" y="3533775"/>
            <a:ext cx="1409700" cy="7673"/>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6515100" y="3057525"/>
            <a:ext cx="152400" cy="4762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p:cNvCxnSpPr>
            <a:stCxn id="35" idx="0"/>
          </p:cNvCxnSpPr>
          <p:nvPr/>
        </p:nvCxnSpPr>
        <p:spPr>
          <a:xfrm flipH="1">
            <a:off x="5895975" y="3057525"/>
            <a:ext cx="695325" cy="76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5" idx="4"/>
          </p:cNvCxnSpPr>
          <p:nvPr/>
        </p:nvCxnSpPr>
        <p:spPr>
          <a:xfrm flipH="1">
            <a:off x="5895975" y="3533775"/>
            <a:ext cx="695325" cy="76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076700" y="2752726"/>
            <a:ext cx="457200" cy="1714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4076700" y="3595688"/>
            <a:ext cx="457200" cy="1714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Straight Connector 44"/>
          <p:cNvCxnSpPr>
            <a:stCxn id="42" idx="2"/>
            <a:endCxn id="43" idx="2"/>
          </p:cNvCxnSpPr>
          <p:nvPr/>
        </p:nvCxnSpPr>
        <p:spPr>
          <a:xfrm>
            <a:off x="4076700" y="2838451"/>
            <a:ext cx="0" cy="84296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2" idx="6"/>
            <a:endCxn id="43" idx="6"/>
          </p:cNvCxnSpPr>
          <p:nvPr/>
        </p:nvCxnSpPr>
        <p:spPr>
          <a:xfrm>
            <a:off x="4533900" y="2838451"/>
            <a:ext cx="0" cy="84296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Arc 50"/>
          <p:cNvSpPr/>
          <p:nvPr/>
        </p:nvSpPr>
        <p:spPr>
          <a:xfrm>
            <a:off x="2397918" y="5124450"/>
            <a:ext cx="3505200" cy="619125"/>
          </a:xfrm>
          <a:prstGeom prst="arc">
            <a:avLst>
              <a:gd name="adj1" fmla="val 10849754"/>
              <a:gd name="adj2" fmla="val 0"/>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5" name="Arc 54"/>
          <p:cNvSpPr/>
          <p:nvPr/>
        </p:nvSpPr>
        <p:spPr>
          <a:xfrm rot="10800000">
            <a:off x="2397918" y="3790950"/>
            <a:ext cx="3505200" cy="619125"/>
          </a:xfrm>
          <a:prstGeom prst="arc">
            <a:avLst>
              <a:gd name="adj1" fmla="val 10849754"/>
              <a:gd name="adj2" fmla="val 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6" name="Arc 55"/>
          <p:cNvSpPr/>
          <p:nvPr/>
        </p:nvSpPr>
        <p:spPr>
          <a:xfrm>
            <a:off x="2397918" y="3790950"/>
            <a:ext cx="3505200" cy="619125"/>
          </a:xfrm>
          <a:prstGeom prst="arc">
            <a:avLst>
              <a:gd name="adj1" fmla="val 10849754"/>
              <a:gd name="adj2" fmla="val 0"/>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9" name="Oval 58"/>
          <p:cNvSpPr/>
          <p:nvPr/>
        </p:nvSpPr>
        <p:spPr>
          <a:xfrm>
            <a:off x="3700462" y="3995736"/>
            <a:ext cx="919163" cy="1619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p:cNvSpPr/>
          <p:nvPr/>
        </p:nvSpPr>
        <p:spPr>
          <a:xfrm>
            <a:off x="5010150" y="4033836"/>
            <a:ext cx="533400" cy="952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Down Arrow 60"/>
          <p:cNvSpPr/>
          <p:nvPr/>
        </p:nvSpPr>
        <p:spPr>
          <a:xfrm rot="16200000">
            <a:off x="960570" y="2616068"/>
            <a:ext cx="314325" cy="587640"/>
          </a:xfrm>
          <a:prstGeom prst="downArrow">
            <a:avLst/>
          </a:prstGeom>
          <a:solidFill>
            <a:srgbClr val="FFC00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Down Arrow 62"/>
          <p:cNvSpPr/>
          <p:nvPr/>
        </p:nvSpPr>
        <p:spPr>
          <a:xfrm rot="16200000">
            <a:off x="4774558" y="3001830"/>
            <a:ext cx="314325" cy="587640"/>
          </a:xfrm>
          <a:prstGeom prst="downArrow">
            <a:avLst/>
          </a:pr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9" name="Straight Connector 68"/>
          <p:cNvCxnSpPr/>
          <p:nvPr/>
        </p:nvCxnSpPr>
        <p:spPr>
          <a:xfrm>
            <a:off x="1775460" y="3162300"/>
            <a:ext cx="0" cy="142786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245178" y="2921386"/>
            <a:ext cx="10342" cy="14411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255520" y="4362494"/>
            <a:ext cx="12573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016578" y="4833121"/>
            <a:ext cx="374197" cy="562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Freeform 75"/>
          <p:cNvSpPr/>
          <p:nvPr/>
        </p:nvSpPr>
        <p:spPr>
          <a:xfrm>
            <a:off x="1767840" y="4594860"/>
            <a:ext cx="266700" cy="238952"/>
          </a:xfrm>
          <a:custGeom>
            <a:avLst/>
            <a:gdLst>
              <a:gd name="connsiteX0" fmla="*/ 0 w 266700"/>
              <a:gd name="connsiteY0" fmla="*/ 0 h 238952"/>
              <a:gd name="connsiteX1" fmla="*/ 45720 w 266700"/>
              <a:gd name="connsiteY1" fmla="*/ 152400 h 238952"/>
              <a:gd name="connsiteX2" fmla="*/ 167640 w 266700"/>
              <a:gd name="connsiteY2" fmla="*/ 228600 h 238952"/>
              <a:gd name="connsiteX3" fmla="*/ 266700 w 266700"/>
              <a:gd name="connsiteY3" fmla="*/ 236220 h 238952"/>
            </a:gdLst>
            <a:ahLst/>
            <a:cxnLst>
              <a:cxn ang="0">
                <a:pos x="connsiteX0" y="connsiteY0"/>
              </a:cxn>
              <a:cxn ang="0">
                <a:pos x="connsiteX1" y="connsiteY1"/>
              </a:cxn>
              <a:cxn ang="0">
                <a:pos x="connsiteX2" y="connsiteY2"/>
              </a:cxn>
              <a:cxn ang="0">
                <a:pos x="connsiteX3" y="connsiteY3"/>
              </a:cxn>
            </a:cxnLst>
            <a:rect l="l" t="t" r="r" b="b"/>
            <a:pathLst>
              <a:path w="266700" h="238952">
                <a:moveTo>
                  <a:pt x="0" y="0"/>
                </a:moveTo>
                <a:cubicBezTo>
                  <a:pt x="8890" y="57150"/>
                  <a:pt x="17780" y="114300"/>
                  <a:pt x="45720" y="152400"/>
                </a:cubicBezTo>
                <a:cubicBezTo>
                  <a:pt x="73660" y="190500"/>
                  <a:pt x="130810" y="214630"/>
                  <a:pt x="167640" y="228600"/>
                </a:cubicBezTo>
                <a:cubicBezTo>
                  <a:pt x="204470" y="242570"/>
                  <a:pt x="235585" y="239395"/>
                  <a:pt x="266700" y="23622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Freeform 76"/>
          <p:cNvSpPr/>
          <p:nvPr/>
        </p:nvSpPr>
        <p:spPr>
          <a:xfrm>
            <a:off x="2026920" y="2674620"/>
            <a:ext cx="228600" cy="251460"/>
          </a:xfrm>
          <a:custGeom>
            <a:avLst/>
            <a:gdLst>
              <a:gd name="connsiteX0" fmla="*/ 0 w 228600"/>
              <a:gd name="connsiteY0" fmla="*/ 0 h 251460"/>
              <a:gd name="connsiteX1" fmla="*/ 114300 w 228600"/>
              <a:gd name="connsiteY1" fmla="*/ 38100 h 251460"/>
              <a:gd name="connsiteX2" fmla="*/ 205740 w 228600"/>
              <a:gd name="connsiteY2" fmla="*/ 137160 h 251460"/>
              <a:gd name="connsiteX3" fmla="*/ 228600 w 228600"/>
              <a:gd name="connsiteY3" fmla="*/ 251460 h 251460"/>
            </a:gdLst>
            <a:ahLst/>
            <a:cxnLst>
              <a:cxn ang="0">
                <a:pos x="connsiteX0" y="connsiteY0"/>
              </a:cxn>
              <a:cxn ang="0">
                <a:pos x="connsiteX1" y="connsiteY1"/>
              </a:cxn>
              <a:cxn ang="0">
                <a:pos x="connsiteX2" y="connsiteY2"/>
              </a:cxn>
              <a:cxn ang="0">
                <a:pos x="connsiteX3" y="connsiteY3"/>
              </a:cxn>
            </a:cxnLst>
            <a:rect l="l" t="t" r="r" b="b"/>
            <a:pathLst>
              <a:path w="228600" h="251460">
                <a:moveTo>
                  <a:pt x="0" y="0"/>
                </a:moveTo>
                <a:cubicBezTo>
                  <a:pt x="40005" y="7620"/>
                  <a:pt x="80010" y="15240"/>
                  <a:pt x="114300" y="38100"/>
                </a:cubicBezTo>
                <a:cubicBezTo>
                  <a:pt x="148590" y="60960"/>
                  <a:pt x="186690" y="101600"/>
                  <a:pt x="205740" y="137160"/>
                </a:cubicBezTo>
                <a:cubicBezTo>
                  <a:pt x="224790" y="172720"/>
                  <a:pt x="226695" y="212090"/>
                  <a:pt x="228600" y="25146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Down Arrow 86"/>
          <p:cNvSpPr/>
          <p:nvPr/>
        </p:nvSpPr>
        <p:spPr>
          <a:xfrm rot="16200000">
            <a:off x="2046513" y="4301040"/>
            <a:ext cx="314325" cy="587640"/>
          </a:xfrm>
          <a:prstGeom prst="downArrow">
            <a:avLst/>
          </a:prstGeom>
          <a:solidFill>
            <a:srgbClr val="FFC00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Down Arrow 87"/>
          <p:cNvSpPr/>
          <p:nvPr/>
        </p:nvSpPr>
        <p:spPr>
          <a:xfrm>
            <a:off x="1869757" y="3138487"/>
            <a:ext cx="314325" cy="587640"/>
          </a:xfrm>
          <a:prstGeom prst="downArrow">
            <a:avLst/>
          </a:prstGeom>
          <a:solidFill>
            <a:srgbClr val="FFC00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815546" y="303133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Down Arrow 89"/>
          <p:cNvSpPr/>
          <p:nvPr/>
        </p:nvSpPr>
        <p:spPr>
          <a:xfrm rot="10800000">
            <a:off x="4004582" y="4240080"/>
            <a:ext cx="314325" cy="587640"/>
          </a:xfrm>
          <a:prstGeom prst="downArrow">
            <a:avLst/>
          </a:pr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p:cNvSpPr/>
          <p:nvPr/>
        </p:nvSpPr>
        <p:spPr>
          <a:xfrm>
            <a:off x="4121943" y="4661948"/>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p:cNvSpPr/>
          <p:nvPr/>
        </p:nvSpPr>
        <p:spPr>
          <a:xfrm>
            <a:off x="897668" y="308186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p:cNvSpPr/>
          <p:nvPr/>
        </p:nvSpPr>
        <p:spPr>
          <a:xfrm>
            <a:off x="1028573" y="308609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p:cNvSpPr/>
          <p:nvPr/>
        </p:nvSpPr>
        <p:spPr>
          <a:xfrm>
            <a:off x="923862" y="297894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p:cNvSpPr/>
          <p:nvPr/>
        </p:nvSpPr>
        <p:spPr>
          <a:xfrm>
            <a:off x="771524" y="292138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p:cNvSpPr/>
          <p:nvPr/>
        </p:nvSpPr>
        <p:spPr>
          <a:xfrm>
            <a:off x="4112418" y="4680998"/>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p:cNvSpPr/>
          <p:nvPr/>
        </p:nvSpPr>
        <p:spPr>
          <a:xfrm>
            <a:off x="4102893" y="4661948"/>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p:cNvSpPr/>
          <p:nvPr/>
        </p:nvSpPr>
        <p:spPr>
          <a:xfrm>
            <a:off x="4074318" y="467147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p:cNvSpPr/>
          <p:nvPr/>
        </p:nvSpPr>
        <p:spPr>
          <a:xfrm>
            <a:off x="4083843" y="4680998"/>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p:cNvSpPr/>
          <p:nvPr/>
        </p:nvSpPr>
        <p:spPr>
          <a:xfrm>
            <a:off x="2435034" y="539591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p:cNvSpPr/>
          <p:nvPr/>
        </p:nvSpPr>
        <p:spPr>
          <a:xfrm>
            <a:off x="2508981" y="542210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p:cNvSpPr/>
          <p:nvPr/>
        </p:nvSpPr>
        <p:spPr>
          <a:xfrm>
            <a:off x="2508981" y="536164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p:cNvSpPr/>
          <p:nvPr/>
        </p:nvSpPr>
        <p:spPr>
          <a:xfrm>
            <a:off x="2581783" y="544737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p:cNvSpPr/>
          <p:nvPr/>
        </p:nvSpPr>
        <p:spPr>
          <a:xfrm>
            <a:off x="2575401" y="538215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p:cNvSpPr/>
          <p:nvPr/>
        </p:nvSpPr>
        <p:spPr>
          <a:xfrm>
            <a:off x="2650463" y="547356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p:cNvSpPr/>
          <p:nvPr/>
        </p:nvSpPr>
        <p:spPr>
          <a:xfrm>
            <a:off x="2650463" y="539975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p:cNvSpPr/>
          <p:nvPr/>
        </p:nvSpPr>
        <p:spPr>
          <a:xfrm>
            <a:off x="2455137" y="532552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p:cNvSpPr/>
          <p:nvPr/>
        </p:nvSpPr>
        <p:spPr>
          <a:xfrm>
            <a:off x="2523013" y="529933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p:cNvSpPr/>
          <p:nvPr/>
        </p:nvSpPr>
        <p:spPr>
          <a:xfrm>
            <a:off x="2494163" y="523794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p:cNvSpPr/>
          <p:nvPr/>
        </p:nvSpPr>
        <p:spPr>
          <a:xfrm>
            <a:off x="2703777" y="549314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p:cNvSpPr/>
          <p:nvPr/>
        </p:nvSpPr>
        <p:spPr>
          <a:xfrm>
            <a:off x="5562053" y="537884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p:cNvSpPr/>
          <p:nvPr/>
        </p:nvSpPr>
        <p:spPr>
          <a:xfrm>
            <a:off x="5504956" y="5453194"/>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p:cNvSpPr/>
          <p:nvPr/>
        </p:nvSpPr>
        <p:spPr>
          <a:xfrm>
            <a:off x="5640635" y="537751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p:cNvSpPr/>
          <p:nvPr/>
        </p:nvSpPr>
        <p:spPr>
          <a:xfrm>
            <a:off x="5588247" y="545556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p:cNvSpPr/>
          <p:nvPr/>
        </p:nvSpPr>
        <p:spPr>
          <a:xfrm>
            <a:off x="5789897" y="542937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p:cNvSpPr/>
          <p:nvPr/>
        </p:nvSpPr>
        <p:spPr>
          <a:xfrm>
            <a:off x="5789897" y="536164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p:cNvSpPr/>
          <p:nvPr/>
        </p:nvSpPr>
        <p:spPr>
          <a:xfrm>
            <a:off x="5664600" y="544499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p:cNvSpPr/>
          <p:nvPr/>
        </p:nvSpPr>
        <p:spPr>
          <a:xfrm>
            <a:off x="5715554" y="5305554"/>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p:cNvSpPr/>
          <p:nvPr/>
        </p:nvSpPr>
        <p:spPr>
          <a:xfrm>
            <a:off x="5720930" y="536269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p:cNvSpPr/>
          <p:nvPr/>
        </p:nvSpPr>
        <p:spPr>
          <a:xfrm>
            <a:off x="5794136" y="528702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p:cNvSpPr/>
          <p:nvPr/>
        </p:nvSpPr>
        <p:spPr>
          <a:xfrm>
            <a:off x="5741748" y="543123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p:cNvSpPr/>
          <p:nvPr/>
        </p:nvSpPr>
        <p:spPr>
          <a:xfrm>
            <a:off x="5732226" y="502536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p:cNvSpPr/>
          <p:nvPr/>
        </p:nvSpPr>
        <p:spPr>
          <a:xfrm>
            <a:off x="5563163" y="516436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p:cNvSpPr/>
          <p:nvPr/>
        </p:nvSpPr>
        <p:spPr>
          <a:xfrm>
            <a:off x="5320268" y="521215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p:cNvSpPr/>
          <p:nvPr/>
        </p:nvSpPr>
        <p:spPr>
          <a:xfrm>
            <a:off x="5472668" y="536455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p:cNvSpPr/>
          <p:nvPr/>
        </p:nvSpPr>
        <p:spPr>
          <a:xfrm>
            <a:off x="5146437" y="557873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p:cNvSpPr/>
          <p:nvPr/>
        </p:nvSpPr>
        <p:spPr>
          <a:xfrm>
            <a:off x="5804216" y="495713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p:cNvSpPr/>
          <p:nvPr/>
        </p:nvSpPr>
        <p:spPr>
          <a:xfrm>
            <a:off x="3855800" y="553620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30"/>
          <p:cNvSpPr/>
          <p:nvPr/>
        </p:nvSpPr>
        <p:spPr>
          <a:xfrm>
            <a:off x="5379800" y="520296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Oval 131"/>
          <p:cNvSpPr/>
          <p:nvPr/>
        </p:nvSpPr>
        <p:spPr>
          <a:xfrm>
            <a:off x="5532200" y="535536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Oval 132"/>
          <p:cNvSpPr/>
          <p:nvPr/>
        </p:nvSpPr>
        <p:spPr>
          <a:xfrm>
            <a:off x="5205969" y="556955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p:cNvSpPr/>
          <p:nvPr/>
        </p:nvSpPr>
        <p:spPr>
          <a:xfrm>
            <a:off x="4329264" y="562798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p:cNvSpPr/>
          <p:nvPr/>
        </p:nvSpPr>
        <p:spPr>
          <a:xfrm>
            <a:off x="4512622" y="5639804"/>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p:cNvSpPr/>
          <p:nvPr/>
        </p:nvSpPr>
        <p:spPr>
          <a:xfrm>
            <a:off x="5446474" y="522075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136"/>
          <p:cNvSpPr/>
          <p:nvPr/>
        </p:nvSpPr>
        <p:spPr>
          <a:xfrm>
            <a:off x="5120243" y="543493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p:cNvSpPr/>
          <p:nvPr/>
        </p:nvSpPr>
        <p:spPr>
          <a:xfrm>
            <a:off x="5272643" y="558733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p:cNvSpPr/>
          <p:nvPr/>
        </p:nvSpPr>
        <p:spPr>
          <a:xfrm>
            <a:off x="4174481" y="566186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p:cNvSpPr/>
          <p:nvPr/>
        </p:nvSpPr>
        <p:spPr>
          <a:xfrm>
            <a:off x="5827474" y="510548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p:cNvSpPr/>
          <p:nvPr/>
        </p:nvSpPr>
        <p:spPr>
          <a:xfrm>
            <a:off x="5327412" y="514652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p:cNvSpPr/>
          <p:nvPr/>
        </p:nvSpPr>
        <p:spPr>
          <a:xfrm>
            <a:off x="5479812" y="529892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p:cNvSpPr/>
          <p:nvPr/>
        </p:nvSpPr>
        <p:spPr>
          <a:xfrm>
            <a:off x="5153581" y="551310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p:cNvSpPr/>
          <p:nvPr/>
        </p:nvSpPr>
        <p:spPr>
          <a:xfrm>
            <a:off x="3855800" y="567027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p:cNvSpPr/>
          <p:nvPr/>
        </p:nvSpPr>
        <p:spPr>
          <a:xfrm>
            <a:off x="4004581" y="565940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145"/>
          <p:cNvSpPr/>
          <p:nvPr/>
        </p:nvSpPr>
        <p:spPr>
          <a:xfrm>
            <a:off x="5429807" y="514519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Oval 146"/>
          <p:cNvSpPr/>
          <p:nvPr/>
        </p:nvSpPr>
        <p:spPr>
          <a:xfrm>
            <a:off x="5103576" y="535938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Oval 147"/>
          <p:cNvSpPr/>
          <p:nvPr/>
        </p:nvSpPr>
        <p:spPr>
          <a:xfrm>
            <a:off x="5255976" y="551178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p:cNvSpPr/>
          <p:nvPr/>
        </p:nvSpPr>
        <p:spPr>
          <a:xfrm>
            <a:off x="5496481" y="505409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Oval 149"/>
          <p:cNvSpPr/>
          <p:nvPr/>
        </p:nvSpPr>
        <p:spPr>
          <a:xfrm>
            <a:off x="5648881" y="520649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Oval 150"/>
          <p:cNvSpPr/>
          <p:nvPr/>
        </p:nvSpPr>
        <p:spPr>
          <a:xfrm>
            <a:off x="5801281" y="535889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Oval 151"/>
          <p:cNvSpPr/>
          <p:nvPr/>
        </p:nvSpPr>
        <p:spPr>
          <a:xfrm>
            <a:off x="5301219" y="539993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Oval 152"/>
          <p:cNvSpPr/>
          <p:nvPr/>
        </p:nvSpPr>
        <p:spPr>
          <a:xfrm>
            <a:off x="5453619" y="555233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Oval 153"/>
          <p:cNvSpPr/>
          <p:nvPr/>
        </p:nvSpPr>
        <p:spPr>
          <a:xfrm>
            <a:off x="5556013" y="5044904"/>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Oval 154"/>
          <p:cNvSpPr/>
          <p:nvPr/>
        </p:nvSpPr>
        <p:spPr>
          <a:xfrm>
            <a:off x="5708413" y="5197304"/>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Oval 155"/>
          <p:cNvSpPr/>
          <p:nvPr/>
        </p:nvSpPr>
        <p:spPr>
          <a:xfrm>
            <a:off x="5208351" y="523834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Oval 156"/>
          <p:cNvSpPr/>
          <p:nvPr/>
        </p:nvSpPr>
        <p:spPr>
          <a:xfrm>
            <a:off x="5360751" y="539074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Oval 157"/>
          <p:cNvSpPr/>
          <p:nvPr/>
        </p:nvSpPr>
        <p:spPr>
          <a:xfrm>
            <a:off x="5513151" y="554314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Oval 158"/>
          <p:cNvSpPr/>
          <p:nvPr/>
        </p:nvSpPr>
        <p:spPr>
          <a:xfrm>
            <a:off x="5622687" y="506268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Oval 159"/>
          <p:cNvSpPr/>
          <p:nvPr/>
        </p:nvSpPr>
        <p:spPr>
          <a:xfrm>
            <a:off x="5810808" y="520317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Oval 160"/>
          <p:cNvSpPr/>
          <p:nvPr/>
        </p:nvSpPr>
        <p:spPr>
          <a:xfrm>
            <a:off x="5275025" y="525613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Oval 161"/>
          <p:cNvSpPr/>
          <p:nvPr/>
        </p:nvSpPr>
        <p:spPr>
          <a:xfrm>
            <a:off x="5427425" y="540853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p:cNvSpPr/>
          <p:nvPr/>
        </p:nvSpPr>
        <p:spPr>
          <a:xfrm>
            <a:off x="5101194" y="562271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Oval 163"/>
          <p:cNvSpPr/>
          <p:nvPr/>
        </p:nvSpPr>
        <p:spPr>
          <a:xfrm>
            <a:off x="4983956" y="548149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Oval 164"/>
          <p:cNvSpPr/>
          <p:nvPr/>
        </p:nvSpPr>
        <p:spPr>
          <a:xfrm>
            <a:off x="5656025" y="514086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Oval 165"/>
          <p:cNvSpPr/>
          <p:nvPr/>
        </p:nvSpPr>
        <p:spPr>
          <a:xfrm>
            <a:off x="5808425" y="529326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Oval 166"/>
          <p:cNvSpPr/>
          <p:nvPr/>
        </p:nvSpPr>
        <p:spPr>
          <a:xfrm>
            <a:off x="5308363" y="533430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Oval 167"/>
          <p:cNvSpPr/>
          <p:nvPr/>
        </p:nvSpPr>
        <p:spPr>
          <a:xfrm>
            <a:off x="5460763" y="548670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Oval 168"/>
          <p:cNvSpPr/>
          <p:nvPr/>
        </p:nvSpPr>
        <p:spPr>
          <a:xfrm>
            <a:off x="5606020" y="498713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Oval 169"/>
          <p:cNvSpPr/>
          <p:nvPr/>
        </p:nvSpPr>
        <p:spPr>
          <a:xfrm>
            <a:off x="5758420" y="513953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Oval 170"/>
          <p:cNvSpPr/>
          <p:nvPr/>
        </p:nvSpPr>
        <p:spPr>
          <a:xfrm>
            <a:off x="5258358" y="518057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Oval 171"/>
          <p:cNvSpPr/>
          <p:nvPr/>
        </p:nvSpPr>
        <p:spPr>
          <a:xfrm>
            <a:off x="5410758" y="533297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Oval 172"/>
          <p:cNvSpPr/>
          <p:nvPr/>
        </p:nvSpPr>
        <p:spPr>
          <a:xfrm>
            <a:off x="5084527" y="554716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Oval 173"/>
          <p:cNvSpPr/>
          <p:nvPr/>
        </p:nvSpPr>
        <p:spPr>
          <a:xfrm>
            <a:off x="2426696" y="492474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p:cNvSpPr/>
          <p:nvPr/>
        </p:nvSpPr>
        <p:spPr>
          <a:xfrm>
            <a:off x="3071944" y="515997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Oval 175"/>
          <p:cNvSpPr/>
          <p:nvPr/>
        </p:nvSpPr>
        <p:spPr>
          <a:xfrm>
            <a:off x="3224344" y="531237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Oval 176"/>
          <p:cNvSpPr/>
          <p:nvPr/>
        </p:nvSpPr>
        <p:spPr>
          <a:xfrm>
            <a:off x="3467100" y="546497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Oval 177"/>
          <p:cNvSpPr/>
          <p:nvPr/>
        </p:nvSpPr>
        <p:spPr>
          <a:xfrm>
            <a:off x="3619500" y="561737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Oval 178"/>
          <p:cNvSpPr/>
          <p:nvPr/>
        </p:nvSpPr>
        <p:spPr>
          <a:xfrm>
            <a:off x="2428943" y="501332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Oval 179"/>
          <p:cNvSpPr/>
          <p:nvPr/>
        </p:nvSpPr>
        <p:spPr>
          <a:xfrm>
            <a:off x="3131476" y="515079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Oval 180"/>
          <p:cNvSpPr/>
          <p:nvPr/>
        </p:nvSpPr>
        <p:spPr>
          <a:xfrm>
            <a:off x="3283876" y="530319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Oval 181"/>
          <p:cNvSpPr/>
          <p:nvPr/>
        </p:nvSpPr>
        <p:spPr>
          <a:xfrm>
            <a:off x="3526632" y="5455784"/>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Oval 182"/>
          <p:cNvSpPr/>
          <p:nvPr/>
        </p:nvSpPr>
        <p:spPr>
          <a:xfrm>
            <a:off x="3679032" y="5608184"/>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Oval 183"/>
          <p:cNvSpPr/>
          <p:nvPr/>
        </p:nvSpPr>
        <p:spPr>
          <a:xfrm>
            <a:off x="2411353" y="513359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Oval 184"/>
          <p:cNvSpPr/>
          <p:nvPr/>
        </p:nvSpPr>
        <p:spPr>
          <a:xfrm>
            <a:off x="3198150" y="516857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Oval 185"/>
          <p:cNvSpPr/>
          <p:nvPr/>
        </p:nvSpPr>
        <p:spPr>
          <a:xfrm>
            <a:off x="3350550" y="532097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Oval 186"/>
          <p:cNvSpPr/>
          <p:nvPr/>
        </p:nvSpPr>
        <p:spPr>
          <a:xfrm>
            <a:off x="3593306" y="547356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Oval 187"/>
          <p:cNvSpPr/>
          <p:nvPr/>
        </p:nvSpPr>
        <p:spPr>
          <a:xfrm>
            <a:off x="3745706" y="562596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Oval 188"/>
          <p:cNvSpPr/>
          <p:nvPr/>
        </p:nvSpPr>
        <p:spPr>
          <a:xfrm>
            <a:off x="4200675" y="549562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Oval 189"/>
          <p:cNvSpPr/>
          <p:nvPr/>
        </p:nvSpPr>
        <p:spPr>
          <a:xfrm>
            <a:off x="4093501" y="561584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Oval 190"/>
          <p:cNvSpPr/>
          <p:nvPr/>
        </p:nvSpPr>
        <p:spPr>
          <a:xfrm>
            <a:off x="4176995" y="557559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Oval 191"/>
          <p:cNvSpPr/>
          <p:nvPr/>
        </p:nvSpPr>
        <p:spPr>
          <a:xfrm>
            <a:off x="3474244" y="539934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Oval 192"/>
          <p:cNvSpPr/>
          <p:nvPr/>
        </p:nvSpPr>
        <p:spPr>
          <a:xfrm>
            <a:off x="3626644" y="555174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Oval 193"/>
          <p:cNvSpPr/>
          <p:nvPr/>
        </p:nvSpPr>
        <p:spPr>
          <a:xfrm>
            <a:off x="4303070" y="549430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Oval 194"/>
          <p:cNvSpPr/>
          <p:nvPr/>
        </p:nvSpPr>
        <p:spPr>
          <a:xfrm>
            <a:off x="3952193" y="559069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Oval 195"/>
          <p:cNvSpPr/>
          <p:nvPr/>
        </p:nvSpPr>
        <p:spPr>
          <a:xfrm>
            <a:off x="3152907" y="562063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Oval 196"/>
          <p:cNvSpPr/>
          <p:nvPr/>
        </p:nvSpPr>
        <p:spPr>
          <a:xfrm>
            <a:off x="3576639" y="539801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Oval 197"/>
          <p:cNvSpPr/>
          <p:nvPr/>
        </p:nvSpPr>
        <p:spPr>
          <a:xfrm>
            <a:off x="3729039" y="555041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Oval 198"/>
          <p:cNvSpPr/>
          <p:nvPr/>
        </p:nvSpPr>
        <p:spPr>
          <a:xfrm>
            <a:off x="2748095" y="504295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Oval 199"/>
          <p:cNvSpPr/>
          <p:nvPr/>
        </p:nvSpPr>
        <p:spPr>
          <a:xfrm>
            <a:off x="2900495" y="519535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Oval 200"/>
          <p:cNvSpPr/>
          <p:nvPr/>
        </p:nvSpPr>
        <p:spPr>
          <a:xfrm>
            <a:off x="3052895" y="534775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Oval 201"/>
          <p:cNvSpPr/>
          <p:nvPr/>
        </p:nvSpPr>
        <p:spPr>
          <a:xfrm>
            <a:off x="3205295" y="550015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Oval 202"/>
          <p:cNvSpPr/>
          <p:nvPr/>
        </p:nvSpPr>
        <p:spPr>
          <a:xfrm>
            <a:off x="3331501" y="562636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Oval 203"/>
          <p:cNvSpPr/>
          <p:nvPr/>
        </p:nvSpPr>
        <p:spPr>
          <a:xfrm>
            <a:off x="2577915" y="513823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Oval 204"/>
          <p:cNvSpPr/>
          <p:nvPr/>
        </p:nvSpPr>
        <p:spPr>
          <a:xfrm>
            <a:off x="2960027" y="518617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Oval 205"/>
          <p:cNvSpPr/>
          <p:nvPr/>
        </p:nvSpPr>
        <p:spPr>
          <a:xfrm>
            <a:off x="3112427" y="533857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Oval 206"/>
          <p:cNvSpPr/>
          <p:nvPr/>
        </p:nvSpPr>
        <p:spPr>
          <a:xfrm>
            <a:off x="3264827" y="549097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Oval 207"/>
          <p:cNvSpPr/>
          <p:nvPr/>
        </p:nvSpPr>
        <p:spPr>
          <a:xfrm>
            <a:off x="3507583" y="5643564"/>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Oval 208"/>
          <p:cNvSpPr/>
          <p:nvPr/>
        </p:nvSpPr>
        <p:spPr>
          <a:xfrm>
            <a:off x="2874301" y="505155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Oval 209"/>
          <p:cNvSpPr/>
          <p:nvPr/>
        </p:nvSpPr>
        <p:spPr>
          <a:xfrm>
            <a:off x="4491322" y="553994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Oval 210"/>
          <p:cNvSpPr/>
          <p:nvPr/>
        </p:nvSpPr>
        <p:spPr>
          <a:xfrm>
            <a:off x="3179101" y="535635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Oval 211"/>
          <p:cNvSpPr/>
          <p:nvPr/>
        </p:nvSpPr>
        <p:spPr>
          <a:xfrm>
            <a:off x="3331501" y="550875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Oval 212"/>
          <p:cNvSpPr/>
          <p:nvPr/>
        </p:nvSpPr>
        <p:spPr>
          <a:xfrm>
            <a:off x="3574257" y="566134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Oval 213"/>
          <p:cNvSpPr/>
          <p:nvPr/>
        </p:nvSpPr>
        <p:spPr>
          <a:xfrm>
            <a:off x="2529395" y="502789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Oval 214"/>
          <p:cNvSpPr/>
          <p:nvPr/>
        </p:nvSpPr>
        <p:spPr>
          <a:xfrm>
            <a:off x="2907639" y="512972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Oval 215"/>
          <p:cNvSpPr/>
          <p:nvPr/>
        </p:nvSpPr>
        <p:spPr>
          <a:xfrm>
            <a:off x="3060039" y="528212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Oval 216"/>
          <p:cNvSpPr/>
          <p:nvPr/>
        </p:nvSpPr>
        <p:spPr>
          <a:xfrm>
            <a:off x="3212439" y="543452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Oval 217"/>
          <p:cNvSpPr/>
          <p:nvPr/>
        </p:nvSpPr>
        <p:spPr>
          <a:xfrm>
            <a:off x="3455195" y="558712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Oval 218"/>
          <p:cNvSpPr/>
          <p:nvPr/>
        </p:nvSpPr>
        <p:spPr>
          <a:xfrm>
            <a:off x="2489535" y="514296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Oval 219"/>
          <p:cNvSpPr/>
          <p:nvPr/>
        </p:nvSpPr>
        <p:spPr>
          <a:xfrm>
            <a:off x="3010034" y="512840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Oval 220"/>
          <p:cNvSpPr/>
          <p:nvPr/>
        </p:nvSpPr>
        <p:spPr>
          <a:xfrm>
            <a:off x="3162434" y="528080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Oval 221"/>
          <p:cNvSpPr/>
          <p:nvPr/>
        </p:nvSpPr>
        <p:spPr>
          <a:xfrm>
            <a:off x="3314834" y="543320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Oval 222"/>
          <p:cNvSpPr/>
          <p:nvPr/>
        </p:nvSpPr>
        <p:spPr>
          <a:xfrm>
            <a:off x="3557590" y="558579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Oval 223"/>
          <p:cNvSpPr/>
          <p:nvPr/>
        </p:nvSpPr>
        <p:spPr>
          <a:xfrm>
            <a:off x="4626920" y="530290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Oval 224"/>
          <p:cNvSpPr/>
          <p:nvPr/>
        </p:nvSpPr>
        <p:spPr>
          <a:xfrm>
            <a:off x="4779320" y="545530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Oval 225"/>
          <p:cNvSpPr/>
          <p:nvPr/>
        </p:nvSpPr>
        <p:spPr>
          <a:xfrm>
            <a:off x="2698089" y="522096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Oval 226"/>
          <p:cNvSpPr/>
          <p:nvPr/>
        </p:nvSpPr>
        <p:spPr>
          <a:xfrm>
            <a:off x="2850489" y="537336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Oval 227"/>
          <p:cNvSpPr/>
          <p:nvPr/>
        </p:nvSpPr>
        <p:spPr>
          <a:xfrm>
            <a:off x="3002889" y="552576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Oval 228"/>
          <p:cNvSpPr/>
          <p:nvPr/>
        </p:nvSpPr>
        <p:spPr>
          <a:xfrm>
            <a:off x="4686452" y="529371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Oval 229"/>
          <p:cNvSpPr/>
          <p:nvPr/>
        </p:nvSpPr>
        <p:spPr>
          <a:xfrm>
            <a:off x="4838852" y="544611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Oval 230"/>
          <p:cNvSpPr/>
          <p:nvPr/>
        </p:nvSpPr>
        <p:spPr>
          <a:xfrm>
            <a:off x="2757621" y="521177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Oval 231"/>
          <p:cNvSpPr/>
          <p:nvPr/>
        </p:nvSpPr>
        <p:spPr>
          <a:xfrm>
            <a:off x="2910021" y="536417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Oval 232"/>
          <p:cNvSpPr/>
          <p:nvPr/>
        </p:nvSpPr>
        <p:spPr>
          <a:xfrm>
            <a:off x="3062421" y="551657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Oval 233"/>
          <p:cNvSpPr/>
          <p:nvPr/>
        </p:nvSpPr>
        <p:spPr>
          <a:xfrm>
            <a:off x="4753126" y="5311504"/>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Oval 234"/>
          <p:cNvSpPr/>
          <p:nvPr/>
        </p:nvSpPr>
        <p:spPr>
          <a:xfrm>
            <a:off x="4905526" y="5463904"/>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Oval 235"/>
          <p:cNvSpPr/>
          <p:nvPr/>
        </p:nvSpPr>
        <p:spPr>
          <a:xfrm>
            <a:off x="2824295" y="522956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Oval 236"/>
          <p:cNvSpPr/>
          <p:nvPr/>
        </p:nvSpPr>
        <p:spPr>
          <a:xfrm>
            <a:off x="2976695" y="538196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Oval 237"/>
          <p:cNvSpPr/>
          <p:nvPr/>
        </p:nvSpPr>
        <p:spPr>
          <a:xfrm>
            <a:off x="3129095" y="553436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Oval 238"/>
          <p:cNvSpPr/>
          <p:nvPr/>
        </p:nvSpPr>
        <p:spPr>
          <a:xfrm>
            <a:off x="4983956" y="561353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Oval 239"/>
          <p:cNvSpPr/>
          <p:nvPr/>
        </p:nvSpPr>
        <p:spPr>
          <a:xfrm>
            <a:off x="4786464" y="538967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Oval 240"/>
          <p:cNvSpPr/>
          <p:nvPr/>
        </p:nvSpPr>
        <p:spPr>
          <a:xfrm>
            <a:off x="2705233" y="515533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Oval 241"/>
          <p:cNvSpPr/>
          <p:nvPr/>
        </p:nvSpPr>
        <p:spPr>
          <a:xfrm>
            <a:off x="2857633" y="530773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Oval 242"/>
          <p:cNvSpPr/>
          <p:nvPr/>
        </p:nvSpPr>
        <p:spPr>
          <a:xfrm>
            <a:off x="3010033" y="546013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Oval 243"/>
          <p:cNvSpPr/>
          <p:nvPr/>
        </p:nvSpPr>
        <p:spPr>
          <a:xfrm>
            <a:off x="4617398" y="563348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Oval 244"/>
          <p:cNvSpPr/>
          <p:nvPr/>
        </p:nvSpPr>
        <p:spPr>
          <a:xfrm>
            <a:off x="4888859" y="538835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6" name="Oval 245"/>
          <p:cNvSpPr/>
          <p:nvPr/>
        </p:nvSpPr>
        <p:spPr>
          <a:xfrm>
            <a:off x="2807628" y="515400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Oval 246"/>
          <p:cNvSpPr/>
          <p:nvPr/>
        </p:nvSpPr>
        <p:spPr>
          <a:xfrm>
            <a:off x="2960028" y="530640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Oval 247"/>
          <p:cNvSpPr/>
          <p:nvPr/>
        </p:nvSpPr>
        <p:spPr>
          <a:xfrm>
            <a:off x="3112428" y="545880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Oval 248"/>
          <p:cNvSpPr/>
          <p:nvPr/>
        </p:nvSpPr>
        <p:spPr>
          <a:xfrm>
            <a:off x="4455471" y="533828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0" name="Oval 249"/>
          <p:cNvSpPr/>
          <p:nvPr/>
        </p:nvSpPr>
        <p:spPr>
          <a:xfrm>
            <a:off x="4607871" y="549068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1" name="Oval 250"/>
          <p:cNvSpPr/>
          <p:nvPr/>
        </p:nvSpPr>
        <p:spPr>
          <a:xfrm>
            <a:off x="4760271" y="564308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Oval 251"/>
          <p:cNvSpPr/>
          <p:nvPr/>
        </p:nvSpPr>
        <p:spPr>
          <a:xfrm>
            <a:off x="2679040" y="540874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Oval 252"/>
          <p:cNvSpPr/>
          <p:nvPr/>
        </p:nvSpPr>
        <p:spPr>
          <a:xfrm>
            <a:off x="2831440" y="556114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Oval 253"/>
          <p:cNvSpPr/>
          <p:nvPr/>
        </p:nvSpPr>
        <p:spPr>
          <a:xfrm>
            <a:off x="4515003" y="532909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Oval 254"/>
          <p:cNvSpPr/>
          <p:nvPr/>
        </p:nvSpPr>
        <p:spPr>
          <a:xfrm>
            <a:off x="4667403" y="548149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Oval 255"/>
          <p:cNvSpPr/>
          <p:nvPr/>
        </p:nvSpPr>
        <p:spPr>
          <a:xfrm>
            <a:off x="4819803" y="563389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Oval 256"/>
          <p:cNvSpPr/>
          <p:nvPr/>
        </p:nvSpPr>
        <p:spPr>
          <a:xfrm>
            <a:off x="2738572" y="539955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8" name="Oval 257"/>
          <p:cNvSpPr/>
          <p:nvPr/>
        </p:nvSpPr>
        <p:spPr>
          <a:xfrm>
            <a:off x="2890972" y="555195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9" name="Oval 258"/>
          <p:cNvSpPr/>
          <p:nvPr/>
        </p:nvSpPr>
        <p:spPr>
          <a:xfrm>
            <a:off x="4581677" y="5346884"/>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0" name="Oval 259"/>
          <p:cNvSpPr/>
          <p:nvPr/>
        </p:nvSpPr>
        <p:spPr>
          <a:xfrm>
            <a:off x="4734077" y="5499284"/>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Oval 260"/>
          <p:cNvSpPr/>
          <p:nvPr/>
        </p:nvSpPr>
        <p:spPr>
          <a:xfrm>
            <a:off x="2652846" y="526494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2" name="Oval 261"/>
          <p:cNvSpPr/>
          <p:nvPr/>
        </p:nvSpPr>
        <p:spPr>
          <a:xfrm>
            <a:off x="2805246" y="541734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Oval 262"/>
          <p:cNvSpPr/>
          <p:nvPr/>
        </p:nvSpPr>
        <p:spPr>
          <a:xfrm>
            <a:off x="2957646" y="556974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Oval 263"/>
          <p:cNvSpPr/>
          <p:nvPr/>
        </p:nvSpPr>
        <p:spPr>
          <a:xfrm>
            <a:off x="5344233" y="549865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5" name="Oval 264"/>
          <p:cNvSpPr/>
          <p:nvPr/>
        </p:nvSpPr>
        <p:spPr>
          <a:xfrm>
            <a:off x="4615015" y="542505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 name="Oval 265"/>
          <p:cNvSpPr/>
          <p:nvPr/>
        </p:nvSpPr>
        <p:spPr>
          <a:xfrm>
            <a:off x="4767415" y="557745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Oval 266"/>
          <p:cNvSpPr/>
          <p:nvPr/>
        </p:nvSpPr>
        <p:spPr>
          <a:xfrm>
            <a:off x="2686184" y="534311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8" name="Oval 267"/>
          <p:cNvSpPr/>
          <p:nvPr/>
        </p:nvSpPr>
        <p:spPr>
          <a:xfrm>
            <a:off x="2838584" y="549551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Oval 268"/>
          <p:cNvSpPr/>
          <p:nvPr/>
        </p:nvSpPr>
        <p:spPr>
          <a:xfrm>
            <a:off x="4565010" y="527133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Oval 269"/>
          <p:cNvSpPr/>
          <p:nvPr/>
        </p:nvSpPr>
        <p:spPr>
          <a:xfrm>
            <a:off x="4717410" y="542373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Oval 270"/>
          <p:cNvSpPr/>
          <p:nvPr/>
        </p:nvSpPr>
        <p:spPr>
          <a:xfrm>
            <a:off x="4869810" y="557613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Oval 271"/>
          <p:cNvSpPr/>
          <p:nvPr/>
        </p:nvSpPr>
        <p:spPr>
          <a:xfrm>
            <a:off x="2788579" y="534178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3" name="Oval 272"/>
          <p:cNvSpPr/>
          <p:nvPr/>
        </p:nvSpPr>
        <p:spPr>
          <a:xfrm>
            <a:off x="2940979" y="549418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Footer Placeholder 3"/>
          <p:cNvSpPr>
            <a:spLocks noGrp="1"/>
          </p:cNvSpPr>
          <p:nvPr>
            <p:ph type="ftr" sz="quarter" idx="3"/>
          </p:nvPr>
        </p:nvSpPr>
        <p:spPr>
          <a:xfrm>
            <a:off x="1085851" y="6324600"/>
            <a:ext cx="5543549" cy="365760"/>
          </a:xfrm>
        </p:spPr>
        <p:txBody>
          <a:bodyPr/>
          <a:lstStyle/>
          <a:p>
            <a:pPr>
              <a:defRPr/>
            </a:pPr>
            <a:r>
              <a:rPr lang="en-US" dirty="0"/>
              <a:t>BMP Maintenance</a:t>
            </a:r>
          </a:p>
        </p:txBody>
      </p:sp>
    </p:spTree>
    <p:extLst>
      <p:ext uri="{BB962C8B-B14F-4D97-AF65-F5344CB8AC3E}">
        <p14:creationId xmlns:p14="http://schemas.microsoft.com/office/powerpoint/2010/main" val="428853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par>
                          <p:cTn id="7" fill="hold">
                            <p:stCondLst>
                              <p:cond delay="0"/>
                            </p:stCondLst>
                            <p:childTnLst>
                              <p:par>
                                <p:cTn id="8" presetID="42" presetClass="path" presetSubtype="0" repeatCount="indefinite" fill="hold" grpId="0" nodeType="afterEffect">
                                  <p:stCondLst>
                                    <p:cond delay="0"/>
                                  </p:stCondLst>
                                  <p:childTnLst>
                                    <p:animMotion origin="layout" path="M -2.22222E-6 4.44444E-6 L 0.07709 4.44444E-6 " pathEditMode="relative" rAng="0" ptsTypes="AA">
                                      <p:cBhvr>
                                        <p:cTn id="9" dur="1000" fill="hold"/>
                                        <p:tgtEl>
                                          <p:spTgt spid="61"/>
                                        </p:tgtEl>
                                        <p:attrNameLst>
                                          <p:attrName>ppt_x</p:attrName>
                                          <p:attrName>ppt_y</p:attrName>
                                        </p:attrNameLst>
                                      </p:cBhvr>
                                      <p:rCtr x="3854" y="0"/>
                                    </p:animMotion>
                                  </p:childTnLst>
                                </p:cTn>
                              </p:par>
                            </p:childTnLst>
                          </p:cTn>
                        </p:par>
                        <p:par>
                          <p:cTn id="10" fill="hold">
                            <p:stCondLst>
                              <p:cond delay="1000"/>
                            </p:stCondLst>
                            <p:childTnLst>
                              <p:par>
                                <p:cTn id="11" presetID="1" presetClass="entr" presetSubtype="0" fill="hold" grpId="1" nodeType="afterEffect">
                                  <p:stCondLst>
                                    <p:cond delay="0"/>
                                  </p:stCondLst>
                                  <p:childTnLst>
                                    <p:set>
                                      <p:cBhvr>
                                        <p:cTn id="12" dur="1" fill="hold">
                                          <p:stCondLst>
                                            <p:cond delay="0"/>
                                          </p:stCondLst>
                                        </p:cTn>
                                        <p:tgtEl>
                                          <p:spTgt spid="88"/>
                                        </p:tgtEl>
                                        <p:attrNameLst>
                                          <p:attrName>style.visibility</p:attrName>
                                        </p:attrNameLst>
                                      </p:cBhvr>
                                      <p:to>
                                        <p:strVal val="visible"/>
                                      </p:to>
                                    </p:set>
                                  </p:childTnLst>
                                </p:cTn>
                              </p:par>
                            </p:childTnLst>
                          </p:cTn>
                        </p:par>
                        <p:par>
                          <p:cTn id="13" fill="hold">
                            <p:stCondLst>
                              <p:cond delay="1000"/>
                            </p:stCondLst>
                            <p:childTnLst>
                              <p:par>
                                <p:cTn id="14" presetID="42" presetClass="path" presetSubtype="0" repeatCount="indefinite" fill="hold" grpId="0" nodeType="afterEffect">
                                  <p:stCondLst>
                                    <p:cond delay="0"/>
                                  </p:stCondLst>
                                  <p:childTnLst>
                                    <p:animMotion origin="layout" path="M -1.38889E-6 -2.96296E-6 L -0.00104 0.13473 " pathEditMode="relative" rAng="0" ptsTypes="AA">
                                      <p:cBhvr>
                                        <p:cTn id="15" dur="1000" fill="hold"/>
                                        <p:tgtEl>
                                          <p:spTgt spid="88"/>
                                        </p:tgtEl>
                                        <p:attrNameLst>
                                          <p:attrName>ppt_x</p:attrName>
                                          <p:attrName>ppt_y</p:attrName>
                                        </p:attrNameLst>
                                      </p:cBhvr>
                                      <p:rCtr x="-52" y="6736"/>
                                    </p:animMotion>
                                  </p:childTnLst>
                                </p:cTn>
                              </p:par>
                            </p:childTnLst>
                          </p:cTn>
                        </p:par>
                        <p:par>
                          <p:cTn id="16" fill="hold">
                            <p:stCondLst>
                              <p:cond delay="2000"/>
                            </p:stCondLst>
                            <p:childTnLst>
                              <p:par>
                                <p:cTn id="17" presetID="1" presetClass="entr" presetSubtype="0" fill="hold" grpId="1" nodeType="after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par>
                          <p:cTn id="19" fill="hold">
                            <p:stCondLst>
                              <p:cond delay="2000"/>
                            </p:stCondLst>
                            <p:childTnLst>
                              <p:par>
                                <p:cTn id="20" presetID="42" presetClass="path" presetSubtype="0" repeatCount="indefinite" fill="hold" grpId="0" nodeType="afterEffect">
                                  <p:stCondLst>
                                    <p:cond delay="0"/>
                                  </p:stCondLst>
                                  <p:childTnLst>
                                    <p:animMotion origin="layout" path="M 0.00313 0.00139 L 0.13334 0.00139 " pathEditMode="relative" rAng="0" ptsTypes="AA">
                                      <p:cBhvr>
                                        <p:cTn id="21" dur="1000" fill="hold"/>
                                        <p:tgtEl>
                                          <p:spTgt spid="87"/>
                                        </p:tgtEl>
                                        <p:attrNameLst>
                                          <p:attrName>ppt_x</p:attrName>
                                          <p:attrName>ppt_y</p:attrName>
                                        </p:attrNameLst>
                                      </p:cBhvr>
                                      <p:rCtr x="6510" y="0"/>
                                    </p:animMotion>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9"/>
                                        </p:tgtEl>
                                        <p:attrNameLst>
                                          <p:attrName>style.visibility</p:attrName>
                                        </p:attrNameLst>
                                      </p:cBhvr>
                                      <p:to>
                                        <p:strVal val="visible"/>
                                      </p:to>
                                    </p:set>
                                  </p:childTnLst>
                                </p:cTn>
                              </p:par>
                            </p:childTnLst>
                          </p:cTn>
                        </p:par>
                        <p:par>
                          <p:cTn id="26" fill="hold">
                            <p:stCondLst>
                              <p:cond delay="0"/>
                            </p:stCondLst>
                            <p:childTnLst>
                              <p:par>
                                <p:cTn id="27" presetID="0" presetClass="path" presetSubtype="0" repeatCount="indefinite" fill="hold" grpId="1" nodeType="afterEffect">
                                  <p:stCondLst>
                                    <p:cond delay="0"/>
                                  </p:stCondLst>
                                  <p:childTnLst>
                                    <p:animMotion origin="layout" path="M 0 0 C 0.01701 0.0007 0.02847 -0.00532 0.04062 0.00556 C 0.04496 0.01435 0.04079 0.00834 0.04375 0.00556 C 0.04548 0.00394 0.05 0.00278 0.05 0.00278 C 0.05763 0.00324 0.06527 0.00301 0.07291 0.00417 C 0.07413 0.0044 0.07482 0.00625 0.07604 0.00695 C 0.07812 0.0081 0.08229 0.00972 0.08229 0.00972 C 0.10034 0.00625 0.1184 0.01111 0.13645 0.0125 C 0.14131 0.0169 0.14184 0.02014 0.14375 0.02778 C 0.14409 0.02917 0.14479 0.03195 0.14479 0.03195 C 0.1434 0.04792 0.14184 0.04977 0.13229 0.05834 C 0.12881 0.06505 0.12534 0.07176 0.12291 0.07917 C 0.11788 0.09398 0.12343 0.08218 0.11875 0.09167 C 0.11909 0.09769 0.11892 0.10371 0.11979 0.10972 C 0.121 0.11806 0.1309 0.12037 0.13541 0.12361 C 0.14236 0.12871 0.14739 0.13565 0.15 0.14584 C 0.14965 0.14977 0.14982 0.1588 0.14791 0.16389 C 0.14513 0.1713 0.14652 0.16505 0.1427 0.17222 C 0.13958 0.17801 0.13697 0.18403 0.13437 0.19028 C 0.13142 0.19746 0.1269 0.20324 0.125 0.21111 C 0.12534 0.21667 0.12517 0.22222 0.12604 0.22778 C 0.12795 0.24051 0.15156 0.24236 0.15729 0.24306 C 0.16388 0.24259 0.17048 0.24236 0.17708 0.24167 C 0.18072 0.24121 0.18003 0.23935 0.18333 0.2375 C 0.18923 0.23403 0.19548 0.23195 0.20208 0.23056 C 0.2059 0.23102 0.20954 0.23102 0.21354 0.23195 C 0.21545 0.23241 0.21979 0.23472 0.21979 0.23472 C 0.22343 0.24236 0.21961 0.23634 0.22482 0.24028 C 0.22708 0.2419 0.22881 0.24468 0.23125 0.24584 C 0.23715 0.24838 0.24305 0.25023 0.24895 0.25278 C 0.25625 0.25232 0.26336 0.25209 0.27083 0.25139 C 0.28107 0.25023 0.29062 0.24422 0.30104 0.24306 C 0.31006 0.24213 0.31909 0.24121 0.32812 0.24028 C 0.33298 0.23982 0.3427 0.23889 0.3427 0.23889 C 0.34947 0.23588 0.34479 0.2375 0.35729 0.2375 " pathEditMode="relative" ptsTypes="ffffffffffffffffffffffffffffffffffA">
                                      <p:cBhvr>
                                        <p:cTn id="28" dur="2500" fill="hold"/>
                                        <p:tgtEl>
                                          <p:spTgt spid="89"/>
                                        </p:tgtEl>
                                        <p:attrNameLst>
                                          <p:attrName>ppt_x</p:attrName>
                                          <p:attrName>ppt_y</p:attrName>
                                        </p:attrNameLst>
                                      </p:cBhvr>
                                    </p:animMotion>
                                  </p:childTnLst>
                                </p:cTn>
                              </p:par>
                              <p:par>
                                <p:cTn id="29" presetID="1" presetClass="entr" presetSubtype="0" fill="hold" grpId="0" nodeType="withEffect">
                                  <p:stCondLst>
                                    <p:cond delay="500"/>
                                  </p:stCondLst>
                                  <p:childTnLst>
                                    <p:set>
                                      <p:cBhvr>
                                        <p:cTn id="30" dur="1" fill="hold">
                                          <p:stCondLst>
                                            <p:cond delay="0"/>
                                          </p:stCondLst>
                                        </p:cTn>
                                        <p:tgtEl>
                                          <p:spTgt spid="94"/>
                                        </p:tgtEl>
                                        <p:attrNameLst>
                                          <p:attrName>style.visibility</p:attrName>
                                        </p:attrNameLst>
                                      </p:cBhvr>
                                      <p:to>
                                        <p:strVal val="visible"/>
                                      </p:to>
                                    </p:set>
                                  </p:childTnLst>
                                </p:cTn>
                              </p:par>
                              <p:par>
                                <p:cTn id="31" presetID="0" presetClass="path" presetSubtype="0" repeatCount="indefinite" fill="hold" grpId="1" nodeType="withEffect">
                                  <p:stCondLst>
                                    <p:cond delay="500"/>
                                  </p:stCondLst>
                                  <p:childTnLst>
                                    <p:animMotion origin="layout" path="M 0 0 C 0.01215 -0.00162 0.01423 -0.00278 0.02708 -0.00139 C 0.04791 0.00416 0.06788 0.00347 0.08958 0.00416 C 0.09305 0.00578 0.09322 0.00486 0.09479 0.00972 C 0.09565 0.0125 0.09687 0.01805 0.09687 0.01805 C 0.09982 0.04606 0.10208 0.09444 0.12708 0.10555 C 0.12743 0.10694 0.1276 0.10833 0.12812 0.10972 C 0.12864 0.11111 0.12968 0.11227 0.1302 0.11389 C 0.13107 0.11666 0.13229 0.12222 0.13229 0.12222 C 0.13159 0.13495 0.13211 0.14398 0.12708 0.15416 C 0.12812 0.15972 0.12881 0.16342 0.13125 0.16805 C 0.1335 0.18588 0.13715 0.20301 0.13958 0.22083 C 0.14027 0.22639 0.1434 0.23217 0.14479 0.2375 C 0.14513 0.23889 0.14687 0.23819 0.14791 0.23889 C 0.14895 0.23958 0.15 0.24074 0.15104 0.24166 C 0.15694 0.2412 0.16284 0.2412 0.16875 0.24028 C 0.17204 0.23981 0.175 0.2375 0.17812 0.23611 C 0.18576 0.23264 0.19409 0.23055 0.20208 0.22916 C 0.21805 0.22199 0.23697 0.22315 0.25312 0.22222 C 0.2842 0.22453 0.30434 0.22778 0.3375 0.22778 " pathEditMode="relative" ptsTypes="fffffffffffffffffffA">
                                      <p:cBhvr>
                                        <p:cTn id="32" dur="2500" fill="hold"/>
                                        <p:tgtEl>
                                          <p:spTgt spid="94"/>
                                        </p:tgtEl>
                                        <p:attrNameLst>
                                          <p:attrName>ppt_x</p:attrName>
                                          <p:attrName>ppt_y</p:attrName>
                                        </p:attrNameLst>
                                      </p:cBhvr>
                                    </p:animMotion>
                                  </p:childTnLst>
                                </p:cTn>
                              </p:par>
                              <p:par>
                                <p:cTn id="33" presetID="1" presetClass="entr" presetSubtype="0" fill="hold" grpId="0" nodeType="withEffect">
                                  <p:stCondLst>
                                    <p:cond delay="1000"/>
                                  </p:stCondLst>
                                  <p:childTnLst>
                                    <p:set>
                                      <p:cBhvr>
                                        <p:cTn id="34" dur="1" fill="hold">
                                          <p:stCondLst>
                                            <p:cond delay="0"/>
                                          </p:stCondLst>
                                        </p:cTn>
                                        <p:tgtEl>
                                          <p:spTgt spid="95"/>
                                        </p:tgtEl>
                                        <p:attrNameLst>
                                          <p:attrName>style.visibility</p:attrName>
                                        </p:attrNameLst>
                                      </p:cBhvr>
                                      <p:to>
                                        <p:strVal val="visible"/>
                                      </p:to>
                                    </p:set>
                                  </p:childTnLst>
                                </p:cTn>
                              </p:par>
                              <p:par>
                                <p:cTn id="35" presetID="0" presetClass="path" presetSubtype="0" repeatCount="indefinite" fill="hold" grpId="1" nodeType="withEffect">
                                  <p:stCondLst>
                                    <p:cond delay="1000"/>
                                  </p:stCondLst>
                                  <p:childTnLst>
                                    <p:animMotion origin="layout" path="M 0 0 C 0.01059 0.00208 0.00486 0.00115 0.02604 0 C 0.02778 0 0.03125 -0.00209 0.03125 -0.00209 C 0.03542 -0.00139 0.03576 -0.0007 0.03906 0.00069 C 0.05087 0.01643 0.06389 0.00648 0.08489 0.00694 C 0.08802 0.0081 0.08628 0.0074 0.0901 0.00902 C 0.09062 0.00926 0.09167 0.00972 0.09167 0.00972 C 0.09114 0.02268 0.09114 0.03935 0.08542 0.05069 C 0.0842 0.05902 0.08246 0.07847 0.08958 0.08472 C 0.09028 0.08611 0.09149 0.08727 0.09219 0.08889 C 0.09271 0.09027 0.09288 0.09166 0.09323 0.09305 C 0.0934 0.09375 0.09375 0.09514 0.09375 0.09514 C 0.09323 0.10277 0.09149 0.10972 0.0901 0.11736 C 0.08906 0.12291 0.08923 0.12222 0.08802 0.12708 C 0.08785 0.12777 0.0875 0.12916 0.0875 0.12916 C 0.0868 0.13935 0.0868 0.14953 0.08594 0.15972 C 0.08646 0.16458 0.08802 0.16944 0.09062 0.17291 C 0.09323 0.1868 0.09479 0.20115 0.09948 0.21389 C 0.10156 0.21944 0.10382 0.22777 0.10781 0.23125 C 0.10972 0.23518 0.11232 0.23703 0.11562 0.23819 C 0.11944 0.23727 0.12014 0.23773 0.12292 0.23541 C 0.125 0.23379 0.12691 0.23078 0.12917 0.22986 C 0.1309 0.22662 0.13281 0.22592 0.13542 0.2243 C 0.13837 0.21852 0.14392 0.21273 0.14896 0.21041 C 0.15139 0.20717 0.15503 0.20486 0.15833 0.20347 C 0.16337 0.2037 0.16875 0.20231 0.17344 0.20486 C 0.17673 0.20671 0.17951 0.21111 0.18281 0.2125 C 0.18854 0.21828 0.18646 0.21597 0.19739 0.21527 C 0.20104 0.21412 0.20521 0.21041 0.20833 0.20764 C 0.20972 0.20648 0.2158 0.20578 0.21719 0.20555 C 0.22031 0.20578 0.22344 0.20578 0.22656 0.20625 C 0.2276 0.20648 0.22969 0.20764 0.22969 0.20764 C 0.23385 0.21597 0.23385 0.22893 0.24219 0.23264 C 0.2559 0.23217 0.27413 0.22824 0.28698 0.23402 C 0.29149 0.23611 0.29514 0.23912 0.3 0.24027 C 0.30208 0.24074 0.30417 0.2412 0.30625 0.24166 C 0.30729 0.24189 0.30937 0.24236 0.30937 0.24236 C 0.31736 0.24143 0.31667 0.2412 0.32239 0.23611 C 0.3243 0.23449 0.32673 0.23356 0.32864 0.23194 C 0.32917 0.23148 0.33021 0.23055 0.33021 0.23055 C 0.33055 0.22986 0.33073 0.22916 0.33125 0.22847 C 0.33177 0.22777 0.33246 0.22777 0.33281 0.22708 C 0.33351 0.22592 0.33437 0.22291 0.33437 0.22291 " pathEditMode="relative" ptsTypes="ffffffffffffffffffffffffffffffffffffffffffA">
                                      <p:cBhvr>
                                        <p:cTn id="36" dur="2500" fill="hold"/>
                                        <p:tgtEl>
                                          <p:spTgt spid="95"/>
                                        </p:tgtEl>
                                        <p:attrNameLst>
                                          <p:attrName>ppt_x</p:attrName>
                                          <p:attrName>ppt_y</p:attrName>
                                        </p:attrNameLst>
                                      </p:cBhvr>
                                    </p:animMotion>
                                  </p:childTnLst>
                                </p:cTn>
                              </p:par>
                              <p:par>
                                <p:cTn id="37" presetID="1" presetClass="entr" presetSubtype="0" fill="hold" grpId="0" nodeType="withEffect">
                                  <p:stCondLst>
                                    <p:cond delay="1500"/>
                                  </p:stCondLst>
                                  <p:childTnLst>
                                    <p:set>
                                      <p:cBhvr>
                                        <p:cTn id="38" dur="1" fill="hold">
                                          <p:stCondLst>
                                            <p:cond delay="0"/>
                                          </p:stCondLst>
                                        </p:cTn>
                                        <p:tgtEl>
                                          <p:spTgt spid="96"/>
                                        </p:tgtEl>
                                        <p:attrNameLst>
                                          <p:attrName>style.visibility</p:attrName>
                                        </p:attrNameLst>
                                      </p:cBhvr>
                                      <p:to>
                                        <p:strVal val="visible"/>
                                      </p:to>
                                    </p:set>
                                  </p:childTnLst>
                                </p:cTn>
                              </p:par>
                              <p:par>
                                <p:cTn id="39" presetID="0" presetClass="path" presetSubtype="0" repeatCount="indefinite" fill="hold" grpId="1" nodeType="withEffect">
                                  <p:stCondLst>
                                    <p:cond delay="1500"/>
                                  </p:stCondLst>
                                  <p:childTnLst>
                                    <p:animMotion origin="layout" path="M 0 0 C 0.00469 0.00162 0.00278 0.00069 0.00573 0.00208 C 0.01129 0.00162 0.01615 0.00046 0.02136 0.00278 C 0.0217 0.00417 0.02379 0.01435 0.02396 0.01458 C 0.0257 0.01644 0.02743 0.01713 0.02917 0.01875 C 0.03229 0.01852 0.03576 0.01921 0.03854 0.01736 C 0.03854 0.01736 0.04236 0.01389 0.04323 0.01319 C 0.04705 0.00972 0.05399 0.0088 0.05833 0.00833 C 0.0658 0.00625 0.0724 0.0081 0.07917 0.01111 C 0.08316 0.01644 0.08524 0.01366 0.09219 0.01319 C 0.09462 0.0125 0.09653 0.01111 0.09896 0.01042 C 0.10261 0.0081 0.10695 0.00532 0.11094 0.00417 C 0.11267 0.0037 0.11615 0.00208 0.11615 0.00208 C 0.12049 0.00301 0.12153 0.00463 0.125 0.00764 C 0.12778 0.01296 0.12674 0.01019 0.12813 0.01597 C 0.1283 0.01667 0.12865 0.01806 0.12865 0.01806 C 0.1283 0.02616 0.12761 0.04028 0.12136 0.04583 C 0.11858 0.04838 0.11493 0.04907 0.11198 0.05139 C 0.11042 0.05255 0.10677 0.05417 0.10677 0.05417 C 0.10556 0.05648 0.10434 0.0581 0.10261 0.05972 C 0.10087 0.06296 0.10052 0.0669 0.09896 0.07014 C 0.10104 0.08426 0.10764 0.08403 0.11615 0.08958 C 0.11875 0.09144 0.12083 0.09398 0.12344 0.09583 C 0.12413 0.09884 0.12587 0.10116 0.12656 0.10417 C 0.12552 0.11574 0.12083 0.11458 0.11563 0.12153 C 0.11285 0.12523 0.11215 0.13032 0.10938 0.13403 C 0.10851 0.13866 0.10712 0.14329 0.10625 0.14792 C 0.10521 0.15394 0.10469 0.15972 0.10261 0.16528 C 0.10156 0.18264 0.09809 0.20694 0.09219 0.22292 C 0.09167 0.22639 0.09132 0.22986 0.09063 0.23333 C 0.0908 0.23495 0.09063 0.24144 0.09167 0.24444 C 0.09479 0.25301 0.10851 0.25 0.11406 0.25069 C 0.12014 0.25463 0.12743 0.25231 0.13386 0.25208 C 0.14115 0.24954 0.13663 0.25069 0.14792 0.25 C 0.15295 0.24884 0.16302 0.24792 0.16302 0.24792 C 0.1684 0.24653 0.17344 0.24421 0.17865 0.24236 C 0.18212 0.23935 0.18681 0.23403 0.19063 0.23264 C 0.19462 0.22917 0.19896 0.22662 0.20365 0.225 C 0.20573 0.22315 0.20799 0.22269 0.21042 0.22153 C 0.21181 0.22083 0.21458 0.22014 0.21458 0.22014 C 0.22344 0.22083 0.22361 0.22083 0.22969 0.22639 C 0.23299 0.23542 0.23785 0.24167 0.24427 0.24653 C 0.2467 0.24838 0.24896 0.25093 0.25208 0.25139 C 0.26042 0.25231 0.2559 0.25185 0.26563 0.25278 C 0.27552 0.25255 0.28559 0.25394 0.29531 0.25139 C 0.29826 0.25069 0.30139 0.24792 0.30417 0.24653 C 0.30764 0.24491 0.31198 0.24444 0.31563 0.24375 C 0.31892 0.24236 0.32257 0.2412 0.32552 0.23889 C 0.32917 0.23611 0.33229 0.2331 0.33646 0.23125 C 0.33872 0.23032 0.34167 0.22778 0.34375 0.22917 L 0.34844 0.23681 " pathEditMode="relative" ptsTypes="fffffffffffffffffffffffffffffffffffffffffffffffffAA">
                                      <p:cBhvr>
                                        <p:cTn id="40" dur="2500" fill="hold"/>
                                        <p:tgtEl>
                                          <p:spTgt spid="96"/>
                                        </p:tgtEl>
                                        <p:attrNameLst>
                                          <p:attrName>ppt_x</p:attrName>
                                          <p:attrName>ppt_y</p:attrName>
                                        </p:attrNameLst>
                                      </p:cBhvr>
                                    </p:animMotion>
                                  </p:childTnLst>
                                </p:cTn>
                              </p:par>
                              <p:par>
                                <p:cTn id="41" presetID="1" presetClass="entr" presetSubtype="0" fill="hold" grpId="0" nodeType="withEffect">
                                  <p:stCondLst>
                                    <p:cond delay="2000"/>
                                  </p:stCondLst>
                                  <p:childTnLst>
                                    <p:set>
                                      <p:cBhvr>
                                        <p:cTn id="42" dur="1" fill="hold">
                                          <p:stCondLst>
                                            <p:cond delay="0"/>
                                          </p:stCondLst>
                                        </p:cTn>
                                        <p:tgtEl>
                                          <p:spTgt spid="97"/>
                                        </p:tgtEl>
                                        <p:attrNameLst>
                                          <p:attrName>style.visibility</p:attrName>
                                        </p:attrNameLst>
                                      </p:cBhvr>
                                      <p:to>
                                        <p:strVal val="visible"/>
                                      </p:to>
                                    </p:set>
                                  </p:childTnLst>
                                </p:cTn>
                              </p:par>
                              <p:par>
                                <p:cTn id="43" presetID="0" presetClass="path" presetSubtype="0" repeatCount="indefinite" fill="hold" grpId="1" nodeType="withEffect">
                                  <p:stCondLst>
                                    <p:cond delay="2000"/>
                                  </p:stCondLst>
                                  <p:childTnLst>
                                    <p:animMotion origin="layout" path="M 0 0 C 0.00469 0.00162 0.00625 0.0118 0.01146 0.01527 C 0.01232 0.01713 0.01423 0.01967 0.01562 0.02083 C 0.01701 0.02199 0.02031 0.02291 0.02031 0.02291 C 0.02986 0.01875 0.03871 0.01805 0.04791 0.0118 C 0.05451 0.0125 0.05469 0.0125 0.05937 0.01666 C 0.06059 0.01921 0.06146 0.0206 0.06354 0.02152 C 0.0651 0.02361 0.06649 0.02407 0.06823 0.02569 C 0.07014 0.02546 0.07205 0.02569 0.07396 0.025 C 0.07517 0.02453 0.07604 0.02314 0.07708 0.02222 C 0.0776 0.02176 0.07812 0.02106 0.07864 0.02083 C 0.08246 0.01921 0.08073 0.0199 0.08385 0.01875 C 0.08715 0.01574 0.09114 0.01713 0.09479 0.01597 C 0.10069 0.01389 0.10607 0.01111 0.11198 0.00902 C 0.12187 0.00972 0.11892 0.00972 0.125 0.0118 C 0.12673 0.01342 0.1276 0.01527 0.12916 0.01736 C 0.12951 0.01875 0.12951 0.02037 0.13021 0.02152 C 0.13055 0.02222 0.13107 0.02291 0.13125 0.02361 C 0.13177 0.025 0.13194 0.02639 0.13229 0.02777 C 0.13246 0.02847 0.13281 0.02986 0.13281 0.02986 C 0.13333 0.03773 0.13472 0.04421 0.13698 0.05139 C 0.13767 0.05347 0.13819 0.05578 0.13906 0.05764 C 0.13975 0.05902 0.14114 0.0618 0.14114 0.0618 C 0.14201 0.0662 0.14427 0.0699 0.14635 0.07361 C 0.14809 0.08032 0.14531 0.07083 0.14844 0.07708 C 0.15104 0.0824 0.14653 0.07777 0.15052 0.08125 C 0.15156 0.0868 0.15503 0.08935 0.15625 0.09444 C 0.15538 0.10602 0.15451 0.11342 0.14844 0.12152 C 0.14757 0.125 0.14514 0.12731 0.14375 0.13055 C 0.14184 0.13495 0.14062 0.14027 0.13802 0.14375 C 0.1368 0.14861 0.13854 0.14282 0.13541 0.14791 C 0.13246 0.15277 0.13125 0.15949 0.12864 0.16458 C 0.12882 0.17754 0.12587 0.19514 0.13541 0.20347 C 0.13715 0.21018 0.13437 0.20069 0.1375 0.20694 C 0.13784 0.20764 0.13767 0.20879 0.13802 0.20972 C 0.13889 0.2125 0.13923 0.21134 0.14062 0.21389 C 0.14219 0.21666 0.14184 0.21898 0.14375 0.22152 C 0.14496 0.22615 0.14531 0.23333 0.14844 0.23611 C 0.14948 0.24004 0.14948 0.24352 0.15208 0.24583 C 0.15451 0.25208 0.15295 0.25023 0.15573 0.25277 C 0.15642 0.25555 0.15989 0.26018 0.16198 0.26111 C 0.16319 0.26365 0.16701 0.26713 0.16927 0.26805 C 0.17291 0.27291 0.17743 0.27546 0.18229 0.27708 C 0.18403 0.27685 0.18576 0.27708 0.1875 0.27639 C 0.18941 0.27569 0.19149 0.27037 0.19323 0.26875 C 0.19409 0.26689 0.19444 0.26597 0.19583 0.26458 C 0.19687 0.26365 0.19896 0.2618 0.19896 0.2618 C 0.19965 0.25902 0.20173 0.25648 0.20364 0.25486 C 0.20486 0.25254 0.20694 0.25069 0.20885 0.2493 C 0.21024 0.24838 0.21354 0.24722 0.21354 0.24722 C 0.22257 0.24814 0.22205 0.24953 0.22864 0.25555 C 0.22899 0.25625 0.22916 0.25717 0.22969 0.25764 C 0.23021 0.2581 0.23125 0.25764 0.23177 0.25833 C 0.23455 0.26157 0.2342 0.26574 0.23802 0.26736 C 0.24409 0.26666 0.24323 0.26643 0.24739 0.26458 C 0.24948 0.26041 0.25364 0.25995 0.25677 0.25764 C 0.25955 0.25555 0.26232 0.25347 0.2651 0.25139 C 0.26719 0.24977 0.26927 0.24861 0.27135 0.24722 C 0.27239 0.24629 0.27448 0.24444 0.27448 0.24444 C 0.27725 0.23889 0.28576 0.23541 0.29062 0.23472 C 0.29375 0.23495 0.29687 0.23495 0.3 0.23541 C 0.30729 0.23657 0.31441 0.24514 0.32083 0.2493 C 0.32621 0.25301 0.34062 0.25301 0.34583 0.25347 C 0.35104 0.25509 0.35625 0.25347 0.36146 0.25347 L 0.36562 0.25486 " pathEditMode="relative" ptsTypes="fffffffffffffffffffffffffffffffffffffffffffffffffffffffffffffffAA">
                                      <p:cBhvr>
                                        <p:cTn id="44" dur="2500" fill="hold"/>
                                        <p:tgtEl>
                                          <p:spTgt spid="97"/>
                                        </p:tgtEl>
                                        <p:attrNameLst>
                                          <p:attrName>ppt_x</p:attrName>
                                          <p:attrName>ppt_y</p:attrName>
                                        </p:attrNameLst>
                                      </p:cBhvr>
                                    </p:animMotion>
                                  </p:childTnLst>
                                </p:cTn>
                              </p:par>
                              <p:par>
                                <p:cTn id="45" presetID="1" presetClass="entr" presetSubtype="0" fill="hold" grpId="1" nodeType="withEffect">
                                  <p:stCondLst>
                                    <p:cond delay="2500"/>
                                  </p:stCondLst>
                                  <p:childTnLst>
                                    <p:set>
                                      <p:cBhvr>
                                        <p:cTn id="46" dur="1" fill="hold">
                                          <p:stCondLst>
                                            <p:cond delay="0"/>
                                          </p:stCondLst>
                                        </p:cTn>
                                        <p:tgtEl>
                                          <p:spTgt spid="91"/>
                                        </p:tgtEl>
                                        <p:attrNameLst>
                                          <p:attrName>style.visibility</p:attrName>
                                        </p:attrNameLst>
                                      </p:cBhvr>
                                      <p:to>
                                        <p:strVal val="visible"/>
                                      </p:to>
                                    </p:set>
                                  </p:childTnLst>
                                </p:cTn>
                              </p:par>
                              <p:par>
                                <p:cTn id="47" presetID="53" presetClass="path" presetSubtype="0" repeatCount="indefinite" fill="hold" grpId="0" nodeType="withEffect">
                                  <p:stCondLst>
                                    <p:cond delay="2500"/>
                                  </p:stCondLst>
                                  <p:childTnLst>
                                    <p:animMotion origin="layout" path="M -3.88889E-6 -4.81481E-6 C 0.09514 0.00278 0.16632 0.01088 0.16632 0.01713 C 0.16632 0.02315 0.09671 0.02755 0.00417 0.02755 C -0.08802 0.02755 -0.16579 0.02315 -0.16579 0.01713 C -0.16579 0.01088 -0.08541 0.00926 0.00712 0.01366 C 0.09827 0.01829 0.16632 0.02616 0.16632 0.03218 C 0.16632 0.03797 0.09514 0.04283 0.00417 0.04283 C -0.08802 0.04283 -0.16579 0.03797 -0.16579 0.03218 C -0.16579 0.02616 -0.08541 0.02477 0.00556 0.02917 C 0.09827 0.03334 0.16632 0.04121 0.16632 0.047 C 0.16632 0.05348 0.09514 0.05857 0.00296 0.05857 C -0.08802 0.05857 -0.16579 0.05348 -0.16579 0.047 C -0.16579 0.0419 -0.08541 0.04028 0.00556 0.04399 C 0.09671 0.04815 0.16632 0.05672 0.16632 0.06274 C 0.16632 0.06829 0.09393 0.07338 0.00296 0.07338 C -0.09114 0.07338 -0.16579 0.06829 -0.16579 0.06274 C -0.16579 0.05672 -0.08698 0.0551 0.00417 0.05926 C 0.09514 0.06366 0.16632 0.07176 0.16632 0.07755 C 0.16632 0.0838 0.09393 0.0882 0.00157 0.0882 C -0.09114 0.0882 -0.16579 0.08334 -0.16579 0.07755 C -0.16579 0.07176 -0.08698 0.06991 0.00417 0.07408 C 0.09514 0.07848 0.16632 0.08704 0.16632 0.09237 C 0.16632 0.09838 0.09254 0.10325 0.00157 0.10325 C -0.09114 0.10325 -0.16579 0.09838 -0.16579 0.09237 C -0.16579 0.08704 -0.08802 0.08565 0.00417 0.08936 C 0.09514 0.09352 0.16632 0.10186 0.16632 0.10788 C 0.16632 0.1132 0.09254 0.11829 -3.88889E-6 0.11829 C -0.0927 0.11829 -0.16579 0.11366 -0.16579 0.10788 C -0.16579 0.10186 -0.08802 0.10047 0.00296 0.10463 C 0.09393 0.10903 0.16789 0.11713 0.16632 0.12292 C 0.16476 0.12848 0.09254 0.13334 -3.88889E-6 0.13334 C -0.0927 0.13334 -0.16579 0.12801 -0.16579 0.12246 C -0.16579 0.11713 -0.09114 0.11528 -3.88889E-6 0.12014 " pathEditMode="relative" rAng="0" ptsTypes="fffffffffffffffffffffffffffffffff">
                                      <p:cBhvr>
                                        <p:cTn id="48" dur="7000" fill="hold"/>
                                        <p:tgtEl>
                                          <p:spTgt spid="91"/>
                                        </p:tgtEl>
                                        <p:attrNameLst>
                                          <p:attrName>ppt_x</p:attrName>
                                          <p:attrName>ppt_y</p:attrName>
                                        </p:attrNameLst>
                                      </p:cBhvr>
                                      <p:rCtr x="104" y="6667"/>
                                    </p:animMotion>
                                  </p:childTnLst>
                                </p:cTn>
                              </p:par>
                              <p:par>
                                <p:cTn id="49" presetID="1" presetClass="entr" presetSubtype="0" fill="hold" grpId="1" nodeType="withEffect">
                                  <p:stCondLst>
                                    <p:cond delay="3000"/>
                                  </p:stCondLst>
                                  <p:childTnLst>
                                    <p:set>
                                      <p:cBhvr>
                                        <p:cTn id="50" dur="1" fill="hold">
                                          <p:stCondLst>
                                            <p:cond delay="0"/>
                                          </p:stCondLst>
                                        </p:cTn>
                                        <p:tgtEl>
                                          <p:spTgt spid="98"/>
                                        </p:tgtEl>
                                        <p:attrNameLst>
                                          <p:attrName>style.visibility</p:attrName>
                                        </p:attrNameLst>
                                      </p:cBhvr>
                                      <p:to>
                                        <p:strVal val="visible"/>
                                      </p:to>
                                    </p:set>
                                  </p:childTnLst>
                                </p:cTn>
                              </p:par>
                              <p:par>
                                <p:cTn id="51" presetID="53" presetClass="path" presetSubtype="0" repeatCount="indefinite" fill="hold" grpId="0" nodeType="withEffect">
                                  <p:stCondLst>
                                    <p:cond delay="3000"/>
                                  </p:stCondLst>
                                  <p:childTnLst>
                                    <p:animMotion origin="layout" path="M -3.88889E-6 -4.81481E-6 C 0.09514 0.00278 0.16632 0.01088 0.16632 0.01713 C 0.16632 0.02315 0.09671 0.02755 0.00417 0.02755 C -0.08802 0.02755 -0.16579 0.02315 -0.16579 0.01713 C -0.16579 0.01088 -0.08541 0.00926 0.00712 0.01366 C 0.09827 0.01829 0.16632 0.02616 0.16632 0.03218 C 0.16632 0.03797 0.09514 0.04283 0.00417 0.04283 C -0.08802 0.04283 -0.16579 0.03797 -0.16579 0.03218 C -0.16579 0.02616 -0.08541 0.02477 0.00556 0.02917 C 0.09827 0.03334 0.16632 0.04121 0.16632 0.047 C 0.16632 0.05348 0.09514 0.05857 0.00296 0.05857 C -0.08802 0.05857 -0.16579 0.05348 -0.16579 0.047 C -0.16579 0.0419 -0.08541 0.04028 0.00556 0.04399 C 0.09671 0.04815 0.16632 0.05672 0.16632 0.06274 C 0.16632 0.06829 0.09393 0.07338 0.00296 0.07338 C -0.09114 0.07338 -0.16579 0.06829 -0.16579 0.06274 C -0.16579 0.05672 -0.08698 0.0551 0.00417 0.05926 C 0.09514 0.06366 0.16632 0.07176 0.16632 0.07755 C 0.16632 0.0838 0.09393 0.0882 0.00157 0.0882 C -0.09114 0.0882 -0.16579 0.08334 -0.16579 0.07755 C -0.16579 0.07176 -0.08698 0.06991 0.00417 0.07408 C 0.09514 0.07848 0.16632 0.08704 0.16632 0.09237 C 0.16632 0.09838 0.09254 0.10325 0.00157 0.10325 C -0.09114 0.10325 -0.16579 0.09838 -0.16579 0.09237 C -0.16579 0.08704 -0.08802 0.08565 0.00417 0.08936 C 0.09514 0.09352 0.16632 0.10186 0.16632 0.10788 C 0.16632 0.1132 0.09254 0.11829 -3.88889E-6 0.11829 C -0.0927 0.11829 -0.16579 0.11366 -0.16579 0.10788 C -0.16579 0.10186 -0.08802 0.10047 0.00296 0.10463 C 0.09393 0.10903 0.16789 0.11713 0.16632 0.12292 C 0.16476 0.12848 0.09254 0.13334 -3.88889E-6 0.13334 C -0.0927 0.13334 -0.16579 0.12801 -0.16579 0.12246 C -0.16579 0.11713 -0.09114 0.11528 -3.88889E-6 0.12014 " pathEditMode="relative" rAng="0" ptsTypes="fffffffffffffffffffffffffffffffff">
                                      <p:cBhvr>
                                        <p:cTn id="52" dur="7000" fill="hold"/>
                                        <p:tgtEl>
                                          <p:spTgt spid="98"/>
                                        </p:tgtEl>
                                        <p:attrNameLst>
                                          <p:attrName>ppt_x</p:attrName>
                                          <p:attrName>ppt_y</p:attrName>
                                        </p:attrNameLst>
                                      </p:cBhvr>
                                      <p:rCtr x="104" y="6667"/>
                                    </p:animMotion>
                                  </p:childTnLst>
                                </p:cTn>
                              </p:par>
                              <p:par>
                                <p:cTn id="53" presetID="1" presetClass="entr" presetSubtype="0" fill="hold" grpId="1" nodeType="withEffect">
                                  <p:stCondLst>
                                    <p:cond delay="3500"/>
                                  </p:stCondLst>
                                  <p:childTnLst>
                                    <p:set>
                                      <p:cBhvr>
                                        <p:cTn id="54" dur="1" fill="hold">
                                          <p:stCondLst>
                                            <p:cond delay="0"/>
                                          </p:stCondLst>
                                        </p:cTn>
                                        <p:tgtEl>
                                          <p:spTgt spid="99"/>
                                        </p:tgtEl>
                                        <p:attrNameLst>
                                          <p:attrName>style.visibility</p:attrName>
                                        </p:attrNameLst>
                                      </p:cBhvr>
                                      <p:to>
                                        <p:strVal val="visible"/>
                                      </p:to>
                                    </p:set>
                                  </p:childTnLst>
                                </p:cTn>
                              </p:par>
                              <p:par>
                                <p:cTn id="55" presetID="53" presetClass="path" presetSubtype="0" repeatCount="indefinite" fill="hold" grpId="0" nodeType="withEffect">
                                  <p:stCondLst>
                                    <p:cond delay="3500"/>
                                  </p:stCondLst>
                                  <p:childTnLst>
                                    <p:animMotion origin="layout" path="M -3.88889E-6 -4.81481E-6 C 0.09514 0.00278 0.16632 0.01088 0.16632 0.01713 C 0.16632 0.02315 0.09671 0.02755 0.00417 0.02755 C -0.08802 0.02755 -0.16579 0.02315 -0.16579 0.01713 C -0.16579 0.01088 -0.08541 0.00926 0.00712 0.01366 C 0.09827 0.01829 0.16632 0.02616 0.16632 0.03218 C 0.16632 0.03797 0.09514 0.04283 0.00417 0.04283 C -0.08802 0.04283 -0.16579 0.03797 -0.16579 0.03218 C -0.16579 0.02616 -0.08541 0.02477 0.00556 0.02917 C 0.09827 0.03334 0.16632 0.04121 0.16632 0.047 C 0.16632 0.05348 0.09514 0.05857 0.00296 0.05857 C -0.08802 0.05857 -0.16579 0.05348 -0.16579 0.047 C -0.16579 0.0419 -0.08541 0.04028 0.00556 0.04399 C 0.09671 0.04815 0.16632 0.05672 0.16632 0.06274 C 0.16632 0.06829 0.09393 0.07338 0.00296 0.07338 C -0.09114 0.07338 -0.16579 0.06829 -0.16579 0.06274 C -0.16579 0.05672 -0.08698 0.0551 0.00417 0.05926 C 0.09514 0.06366 0.16632 0.07176 0.16632 0.07755 C 0.16632 0.0838 0.09393 0.0882 0.00157 0.0882 C -0.09114 0.0882 -0.16579 0.08334 -0.16579 0.07755 C -0.16579 0.07176 -0.08698 0.06991 0.00417 0.07408 C 0.09514 0.07848 0.16632 0.08704 0.16632 0.09237 C 0.16632 0.09838 0.09254 0.10325 0.00157 0.10325 C -0.09114 0.10325 -0.16579 0.09838 -0.16579 0.09237 C -0.16579 0.08704 -0.08802 0.08565 0.00417 0.08936 C 0.09514 0.09352 0.16632 0.10186 0.16632 0.10788 C 0.16632 0.1132 0.09254 0.11829 -3.88889E-6 0.11829 C -0.0927 0.11829 -0.16579 0.11366 -0.16579 0.10788 C -0.16579 0.10186 -0.08802 0.10047 0.00296 0.10463 C 0.09393 0.10903 0.16789 0.11713 0.16632 0.12292 C 0.16476 0.12848 0.09254 0.13334 -3.88889E-6 0.13334 C -0.0927 0.13334 -0.16579 0.12801 -0.16579 0.12246 C -0.16579 0.11713 -0.09114 0.11528 -3.88889E-6 0.12014 " pathEditMode="relative" rAng="0" ptsTypes="fffffffffffffffffffffffffffffffff">
                                      <p:cBhvr>
                                        <p:cTn id="56" dur="7000" fill="hold"/>
                                        <p:tgtEl>
                                          <p:spTgt spid="99"/>
                                        </p:tgtEl>
                                        <p:attrNameLst>
                                          <p:attrName>ppt_x</p:attrName>
                                          <p:attrName>ppt_y</p:attrName>
                                        </p:attrNameLst>
                                      </p:cBhvr>
                                      <p:rCtr x="104" y="6667"/>
                                    </p:animMotion>
                                  </p:childTnLst>
                                </p:cTn>
                              </p:par>
                              <p:par>
                                <p:cTn id="57" presetID="1" presetClass="entr" presetSubtype="0" fill="hold" grpId="1" nodeType="withEffect">
                                  <p:stCondLst>
                                    <p:cond delay="4000"/>
                                  </p:stCondLst>
                                  <p:childTnLst>
                                    <p:set>
                                      <p:cBhvr>
                                        <p:cTn id="58" dur="1" fill="hold">
                                          <p:stCondLst>
                                            <p:cond delay="0"/>
                                          </p:stCondLst>
                                        </p:cTn>
                                        <p:tgtEl>
                                          <p:spTgt spid="100"/>
                                        </p:tgtEl>
                                        <p:attrNameLst>
                                          <p:attrName>style.visibility</p:attrName>
                                        </p:attrNameLst>
                                      </p:cBhvr>
                                      <p:to>
                                        <p:strVal val="visible"/>
                                      </p:to>
                                    </p:set>
                                  </p:childTnLst>
                                </p:cTn>
                              </p:par>
                              <p:par>
                                <p:cTn id="59" presetID="53" presetClass="path" presetSubtype="0" repeatCount="indefinite" fill="hold" grpId="0" nodeType="withEffect">
                                  <p:stCondLst>
                                    <p:cond delay="4000"/>
                                  </p:stCondLst>
                                  <p:childTnLst>
                                    <p:animMotion origin="layout" path="M -3.88889E-6 -4.81481E-6 C 0.09514 0.00278 0.16632 0.01088 0.16632 0.01713 C 0.16632 0.02315 0.09671 0.02755 0.00417 0.02755 C -0.08802 0.02755 -0.16579 0.02315 -0.16579 0.01713 C -0.16579 0.01088 -0.08541 0.00926 0.00712 0.01366 C 0.09827 0.01829 0.16632 0.02616 0.16632 0.03218 C 0.16632 0.03797 0.09514 0.04283 0.00417 0.04283 C -0.08802 0.04283 -0.16579 0.03797 -0.16579 0.03218 C -0.16579 0.02616 -0.08541 0.02477 0.00556 0.02917 C 0.09827 0.03334 0.16632 0.04121 0.16632 0.047 C 0.16632 0.05348 0.09514 0.05857 0.00296 0.05857 C -0.08802 0.05857 -0.16579 0.05348 -0.16579 0.047 C -0.16579 0.0419 -0.08541 0.04028 0.00556 0.04399 C 0.09671 0.04815 0.16632 0.05672 0.16632 0.06274 C 0.16632 0.06829 0.09393 0.07338 0.00296 0.07338 C -0.09114 0.07338 -0.16579 0.06829 -0.16579 0.06274 C -0.16579 0.05672 -0.08698 0.0551 0.00417 0.05926 C 0.09514 0.06366 0.16632 0.07176 0.16632 0.07755 C 0.16632 0.0838 0.09393 0.0882 0.00157 0.0882 C -0.09114 0.0882 -0.16579 0.08334 -0.16579 0.07755 C -0.16579 0.07176 -0.08698 0.06991 0.00417 0.07408 C 0.09514 0.07848 0.16632 0.08704 0.16632 0.09237 C 0.16632 0.09838 0.09254 0.10325 0.00157 0.10325 C -0.09114 0.10325 -0.16579 0.09838 -0.16579 0.09237 C -0.16579 0.08704 -0.08802 0.08565 0.00417 0.08936 C 0.09514 0.09352 0.16632 0.10186 0.16632 0.10788 C 0.16632 0.1132 0.09254 0.11829 -3.88889E-6 0.11829 C -0.0927 0.11829 -0.16579 0.11366 -0.16579 0.10788 C -0.16579 0.10186 -0.08802 0.10047 0.00296 0.10463 C 0.09393 0.10903 0.16789 0.11713 0.16632 0.12292 C 0.16476 0.12848 0.09254 0.13334 -3.88889E-6 0.13334 C -0.0927 0.13334 -0.16579 0.12801 -0.16579 0.12246 C -0.16579 0.11713 -0.09114 0.11528 -3.88889E-6 0.12014 " pathEditMode="relative" rAng="0" ptsTypes="fffffffffffffffffffffffffffffffff">
                                      <p:cBhvr>
                                        <p:cTn id="60" dur="7000" fill="hold"/>
                                        <p:tgtEl>
                                          <p:spTgt spid="100"/>
                                        </p:tgtEl>
                                        <p:attrNameLst>
                                          <p:attrName>ppt_x</p:attrName>
                                          <p:attrName>ppt_y</p:attrName>
                                        </p:attrNameLst>
                                      </p:cBhvr>
                                      <p:rCtr x="104" y="6667"/>
                                    </p:animMotion>
                                  </p:childTnLst>
                                </p:cTn>
                              </p:par>
                              <p:par>
                                <p:cTn id="61" presetID="1" presetClass="entr" presetSubtype="0" fill="hold" grpId="1" nodeType="withEffect">
                                  <p:stCondLst>
                                    <p:cond delay="4500"/>
                                  </p:stCondLst>
                                  <p:childTnLst>
                                    <p:set>
                                      <p:cBhvr>
                                        <p:cTn id="62" dur="1" fill="hold">
                                          <p:stCondLst>
                                            <p:cond delay="0"/>
                                          </p:stCondLst>
                                        </p:cTn>
                                        <p:tgtEl>
                                          <p:spTgt spid="101"/>
                                        </p:tgtEl>
                                        <p:attrNameLst>
                                          <p:attrName>style.visibility</p:attrName>
                                        </p:attrNameLst>
                                      </p:cBhvr>
                                      <p:to>
                                        <p:strVal val="visible"/>
                                      </p:to>
                                    </p:set>
                                  </p:childTnLst>
                                </p:cTn>
                              </p:par>
                              <p:par>
                                <p:cTn id="63" presetID="53" presetClass="path" presetSubtype="0" repeatCount="indefinite" fill="hold" grpId="0" nodeType="withEffect">
                                  <p:stCondLst>
                                    <p:cond delay="4500"/>
                                  </p:stCondLst>
                                  <p:childTnLst>
                                    <p:animMotion origin="layout" path="M -3.88889E-6 -4.81481E-6 C 0.09514 0.00278 0.16632 0.01088 0.16632 0.01713 C 0.16632 0.02315 0.09671 0.02755 0.00417 0.02755 C -0.08802 0.02755 -0.16579 0.02315 -0.16579 0.01713 C -0.16579 0.01088 -0.08541 0.00926 0.00712 0.01366 C 0.09827 0.01829 0.16632 0.02616 0.16632 0.03218 C 0.16632 0.03797 0.09514 0.04283 0.00417 0.04283 C -0.08802 0.04283 -0.16579 0.03797 -0.16579 0.03218 C -0.16579 0.02616 -0.08541 0.02477 0.00556 0.02917 C 0.09827 0.03334 0.16632 0.04121 0.16632 0.047 C 0.16632 0.05348 0.09514 0.05857 0.00296 0.05857 C -0.08802 0.05857 -0.16579 0.05348 -0.16579 0.047 C -0.16579 0.0419 -0.08541 0.04028 0.00556 0.04399 C 0.09671 0.04815 0.16632 0.05672 0.16632 0.06274 C 0.16632 0.06829 0.09393 0.07338 0.00296 0.07338 C -0.09114 0.07338 -0.16579 0.06829 -0.16579 0.06274 C -0.16579 0.05672 -0.08698 0.0551 0.00417 0.05926 C 0.09514 0.06366 0.16632 0.07176 0.16632 0.07755 C 0.16632 0.0838 0.09393 0.0882 0.00157 0.0882 C -0.09114 0.0882 -0.16579 0.08334 -0.16579 0.07755 C -0.16579 0.07176 -0.08698 0.06991 0.00417 0.07408 C 0.09514 0.07848 0.16632 0.08704 0.16632 0.09237 C 0.16632 0.09838 0.09254 0.10325 0.00157 0.10325 C -0.09114 0.10325 -0.16579 0.09838 -0.16579 0.09237 C -0.16579 0.08704 -0.08802 0.08565 0.00417 0.08936 C 0.09514 0.09352 0.16632 0.10186 0.16632 0.10788 C 0.16632 0.1132 0.09254 0.11829 -3.88889E-6 0.11829 C -0.0927 0.11829 -0.16579 0.11366 -0.16579 0.10788 C -0.16579 0.10186 -0.08802 0.10047 0.00296 0.10463 C 0.09393 0.10903 0.16789 0.11713 0.16632 0.12292 C 0.16476 0.12848 0.09254 0.13334 -3.88889E-6 0.13334 C -0.0927 0.13334 -0.16579 0.12801 -0.16579 0.12246 C -0.16579 0.11713 -0.09114 0.11528 -3.88889E-6 0.12014 " pathEditMode="relative" rAng="0" ptsTypes="fffffffffffffffffffffffffffffffff">
                                      <p:cBhvr>
                                        <p:cTn id="64" dur="7000" fill="hold"/>
                                        <p:tgtEl>
                                          <p:spTgt spid="101"/>
                                        </p:tgtEl>
                                        <p:attrNameLst>
                                          <p:attrName>ppt_x</p:attrName>
                                          <p:attrName>ppt_y</p:attrName>
                                        </p:attrNameLst>
                                      </p:cBhvr>
                                      <p:rCtr x="104" y="6667"/>
                                    </p:animMotion>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02"/>
                                        </p:tgtEl>
                                        <p:attrNameLst>
                                          <p:attrName>style.visibility</p:attrName>
                                        </p:attrNameLst>
                                      </p:cBhvr>
                                      <p:to>
                                        <p:strVal val="visible"/>
                                      </p:to>
                                    </p:set>
                                    <p:animEffect transition="in" filter="fade">
                                      <p:cBhvr>
                                        <p:cTn id="69" dur="1500"/>
                                        <p:tgtEl>
                                          <p:spTgt spid="10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03"/>
                                        </p:tgtEl>
                                        <p:attrNameLst>
                                          <p:attrName>style.visibility</p:attrName>
                                        </p:attrNameLst>
                                      </p:cBhvr>
                                      <p:to>
                                        <p:strVal val="visible"/>
                                      </p:to>
                                    </p:set>
                                    <p:animEffect transition="in" filter="fade">
                                      <p:cBhvr>
                                        <p:cTn id="72" dur="1500"/>
                                        <p:tgtEl>
                                          <p:spTgt spid="10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04"/>
                                        </p:tgtEl>
                                        <p:attrNameLst>
                                          <p:attrName>style.visibility</p:attrName>
                                        </p:attrNameLst>
                                      </p:cBhvr>
                                      <p:to>
                                        <p:strVal val="visible"/>
                                      </p:to>
                                    </p:set>
                                    <p:animEffect transition="in" filter="fade">
                                      <p:cBhvr>
                                        <p:cTn id="75" dur="1500"/>
                                        <p:tgtEl>
                                          <p:spTgt spid="10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05"/>
                                        </p:tgtEl>
                                        <p:attrNameLst>
                                          <p:attrName>style.visibility</p:attrName>
                                        </p:attrNameLst>
                                      </p:cBhvr>
                                      <p:to>
                                        <p:strVal val="visible"/>
                                      </p:to>
                                    </p:set>
                                    <p:animEffect transition="in" filter="fade">
                                      <p:cBhvr>
                                        <p:cTn id="78" dur="1500"/>
                                        <p:tgtEl>
                                          <p:spTgt spid="10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06"/>
                                        </p:tgtEl>
                                        <p:attrNameLst>
                                          <p:attrName>style.visibility</p:attrName>
                                        </p:attrNameLst>
                                      </p:cBhvr>
                                      <p:to>
                                        <p:strVal val="visible"/>
                                      </p:to>
                                    </p:set>
                                    <p:animEffect transition="in" filter="fade">
                                      <p:cBhvr>
                                        <p:cTn id="81" dur="1500"/>
                                        <p:tgtEl>
                                          <p:spTgt spid="10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07"/>
                                        </p:tgtEl>
                                        <p:attrNameLst>
                                          <p:attrName>style.visibility</p:attrName>
                                        </p:attrNameLst>
                                      </p:cBhvr>
                                      <p:to>
                                        <p:strVal val="visible"/>
                                      </p:to>
                                    </p:set>
                                    <p:animEffect transition="in" filter="fade">
                                      <p:cBhvr>
                                        <p:cTn id="84" dur="1500"/>
                                        <p:tgtEl>
                                          <p:spTgt spid="10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08"/>
                                        </p:tgtEl>
                                        <p:attrNameLst>
                                          <p:attrName>style.visibility</p:attrName>
                                        </p:attrNameLst>
                                      </p:cBhvr>
                                      <p:to>
                                        <p:strVal val="visible"/>
                                      </p:to>
                                    </p:set>
                                    <p:animEffect transition="in" filter="fade">
                                      <p:cBhvr>
                                        <p:cTn id="87" dur="1500"/>
                                        <p:tgtEl>
                                          <p:spTgt spid="10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09"/>
                                        </p:tgtEl>
                                        <p:attrNameLst>
                                          <p:attrName>style.visibility</p:attrName>
                                        </p:attrNameLst>
                                      </p:cBhvr>
                                      <p:to>
                                        <p:strVal val="visible"/>
                                      </p:to>
                                    </p:set>
                                    <p:animEffect transition="in" filter="fade">
                                      <p:cBhvr>
                                        <p:cTn id="90" dur="1500"/>
                                        <p:tgtEl>
                                          <p:spTgt spid="10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10"/>
                                        </p:tgtEl>
                                        <p:attrNameLst>
                                          <p:attrName>style.visibility</p:attrName>
                                        </p:attrNameLst>
                                      </p:cBhvr>
                                      <p:to>
                                        <p:strVal val="visible"/>
                                      </p:to>
                                    </p:set>
                                    <p:animEffect transition="in" filter="fade">
                                      <p:cBhvr>
                                        <p:cTn id="93" dur="1500"/>
                                        <p:tgtEl>
                                          <p:spTgt spid="11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11"/>
                                        </p:tgtEl>
                                        <p:attrNameLst>
                                          <p:attrName>style.visibility</p:attrName>
                                        </p:attrNameLst>
                                      </p:cBhvr>
                                      <p:to>
                                        <p:strVal val="visible"/>
                                      </p:to>
                                    </p:set>
                                    <p:animEffect transition="in" filter="fade">
                                      <p:cBhvr>
                                        <p:cTn id="96" dur="1500"/>
                                        <p:tgtEl>
                                          <p:spTgt spid="111"/>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12"/>
                                        </p:tgtEl>
                                        <p:attrNameLst>
                                          <p:attrName>style.visibility</p:attrName>
                                        </p:attrNameLst>
                                      </p:cBhvr>
                                      <p:to>
                                        <p:strVal val="visible"/>
                                      </p:to>
                                    </p:set>
                                    <p:animEffect transition="in" filter="fade">
                                      <p:cBhvr>
                                        <p:cTn id="99" dur="1500"/>
                                        <p:tgtEl>
                                          <p:spTgt spid="112"/>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13"/>
                                        </p:tgtEl>
                                        <p:attrNameLst>
                                          <p:attrName>style.visibility</p:attrName>
                                        </p:attrNameLst>
                                      </p:cBhvr>
                                      <p:to>
                                        <p:strVal val="visible"/>
                                      </p:to>
                                    </p:set>
                                    <p:animEffect transition="in" filter="fade">
                                      <p:cBhvr>
                                        <p:cTn id="102" dur="1500"/>
                                        <p:tgtEl>
                                          <p:spTgt spid="11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14"/>
                                        </p:tgtEl>
                                        <p:attrNameLst>
                                          <p:attrName>style.visibility</p:attrName>
                                        </p:attrNameLst>
                                      </p:cBhvr>
                                      <p:to>
                                        <p:strVal val="visible"/>
                                      </p:to>
                                    </p:set>
                                    <p:animEffect transition="in" filter="fade">
                                      <p:cBhvr>
                                        <p:cTn id="105" dur="1500"/>
                                        <p:tgtEl>
                                          <p:spTgt spid="114"/>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15"/>
                                        </p:tgtEl>
                                        <p:attrNameLst>
                                          <p:attrName>style.visibility</p:attrName>
                                        </p:attrNameLst>
                                      </p:cBhvr>
                                      <p:to>
                                        <p:strVal val="visible"/>
                                      </p:to>
                                    </p:set>
                                    <p:animEffect transition="in" filter="fade">
                                      <p:cBhvr>
                                        <p:cTn id="108" dur="1500"/>
                                        <p:tgtEl>
                                          <p:spTgt spid="115"/>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16"/>
                                        </p:tgtEl>
                                        <p:attrNameLst>
                                          <p:attrName>style.visibility</p:attrName>
                                        </p:attrNameLst>
                                      </p:cBhvr>
                                      <p:to>
                                        <p:strVal val="visible"/>
                                      </p:to>
                                    </p:set>
                                    <p:animEffect transition="in" filter="fade">
                                      <p:cBhvr>
                                        <p:cTn id="111" dur="1500"/>
                                        <p:tgtEl>
                                          <p:spTgt spid="116"/>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17"/>
                                        </p:tgtEl>
                                        <p:attrNameLst>
                                          <p:attrName>style.visibility</p:attrName>
                                        </p:attrNameLst>
                                      </p:cBhvr>
                                      <p:to>
                                        <p:strVal val="visible"/>
                                      </p:to>
                                    </p:set>
                                    <p:animEffect transition="in" filter="fade">
                                      <p:cBhvr>
                                        <p:cTn id="114" dur="1500"/>
                                        <p:tgtEl>
                                          <p:spTgt spid="117"/>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18"/>
                                        </p:tgtEl>
                                        <p:attrNameLst>
                                          <p:attrName>style.visibility</p:attrName>
                                        </p:attrNameLst>
                                      </p:cBhvr>
                                      <p:to>
                                        <p:strVal val="visible"/>
                                      </p:to>
                                    </p:set>
                                    <p:animEffect transition="in" filter="fade">
                                      <p:cBhvr>
                                        <p:cTn id="117" dur="1500"/>
                                        <p:tgtEl>
                                          <p:spTgt spid="118"/>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19"/>
                                        </p:tgtEl>
                                        <p:attrNameLst>
                                          <p:attrName>style.visibility</p:attrName>
                                        </p:attrNameLst>
                                      </p:cBhvr>
                                      <p:to>
                                        <p:strVal val="visible"/>
                                      </p:to>
                                    </p:set>
                                    <p:animEffect transition="in" filter="fade">
                                      <p:cBhvr>
                                        <p:cTn id="120" dur="1500"/>
                                        <p:tgtEl>
                                          <p:spTgt spid="119"/>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20"/>
                                        </p:tgtEl>
                                        <p:attrNameLst>
                                          <p:attrName>style.visibility</p:attrName>
                                        </p:attrNameLst>
                                      </p:cBhvr>
                                      <p:to>
                                        <p:strVal val="visible"/>
                                      </p:to>
                                    </p:set>
                                    <p:animEffect transition="in" filter="fade">
                                      <p:cBhvr>
                                        <p:cTn id="123" dur="1500"/>
                                        <p:tgtEl>
                                          <p:spTgt spid="120"/>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21"/>
                                        </p:tgtEl>
                                        <p:attrNameLst>
                                          <p:attrName>style.visibility</p:attrName>
                                        </p:attrNameLst>
                                      </p:cBhvr>
                                      <p:to>
                                        <p:strVal val="visible"/>
                                      </p:to>
                                    </p:set>
                                    <p:animEffect transition="in" filter="fade">
                                      <p:cBhvr>
                                        <p:cTn id="126" dur="1500"/>
                                        <p:tgtEl>
                                          <p:spTgt spid="121"/>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122"/>
                                        </p:tgtEl>
                                        <p:attrNameLst>
                                          <p:attrName>style.visibility</p:attrName>
                                        </p:attrNameLst>
                                      </p:cBhvr>
                                      <p:to>
                                        <p:strVal val="visible"/>
                                      </p:to>
                                    </p:set>
                                    <p:animEffect transition="in" filter="fade">
                                      <p:cBhvr>
                                        <p:cTn id="129" dur="1500"/>
                                        <p:tgtEl>
                                          <p:spTgt spid="122"/>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123"/>
                                        </p:tgtEl>
                                        <p:attrNameLst>
                                          <p:attrName>style.visibility</p:attrName>
                                        </p:attrNameLst>
                                      </p:cBhvr>
                                      <p:to>
                                        <p:strVal val="visible"/>
                                      </p:to>
                                    </p:set>
                                    <p:animEffect transition="in" filter="fade">
                                      <p:cBhvr>
                                        <p:cTn id="132" dur="1500"/>
                                        <p:tgtEl>
                                          <p:spTgt spid="12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124"/>
                                        </p:tgtEl>
                                        <p:attrNameLst>
                                          <p:attrName>style.visibility</p:attrName>
                                        </p:attrNameLst>
                                      </p:cBhvr>
                                      <p:to>
                                        <p:strVal val="visible"/>
                                      </p:to>
                                    </p:set>
                                    <p:animEffect transition="in" filter="fade">
                                      <p:cBhvr>
                                        <p:cTn id="137" dur="1500"/>
                                        <p:tgtEl>
                                          <p:spTgt spid="124"/>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125"/>
                                        </p:tgtEl>
                                        <p:attrNameLst>
                                          <p:attrName>style.visibility</p:attrName>
                                        </p:attrNameLst>
                                      </p:cBhvr>
                                      <p:to>
                                        <p:strVal val="visible"/>
                                      </p:to>
                                    </p:set>
                                    <p:animEffect transition="in" filter="fade">
                                      <p:cBhvr>
                                        <p:cTn id="140" dur="1500"/>
                                        <p:tgtEl>
                                          <p:spTgt spid="125"/>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126"/>
                                        </p:tgtEl>
                                        <p:attrNameLst>
                                          <p:attrName>style.visibility</p:attrName>
                                        </p:attrNameLst>
                                      </p:cBhvr>
                                      <p:to>
                                        <p:strVal val="visible"/>
                                      </p:to>
                                    </p:set>
                                    <p:animEffect transition="in" filter="fade">
                                      <p:cBhvr>
                                        <p:cTn id="143" dur="1500"/>
                                        <p:tgtEl>
                                          <p:spTgt spid="126"/>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127"/>
                                        </p:tgtEl>
                                        <p:attrNameLst>
                                          <p:attrName>style.visibility</p:attrName>
                                        </p:attrNameLst>
                                      </p:cBhvr>
                                      <p:to>
                                        <p:strVal val="visible"/>
                                      </p:to>
                                    </p:set>
                                    <p:animEffect transition="in" filter="fade">
                                      <p:cBhvr>
                                        <p:cTn id="146" dur="1500"/>
                                        <p:tgtEl>
                                          <p:spTgt spid="127"/>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128"/>
                                        </p:tgtEl>
                                        <p:attrNameLst>
                                          <p:attrName>style.visibility</p:attrName>
                                        </p:attrNameLst>
                                      </p:cBhvr>
                                      <p:to>
                                        <p:strVal val="visible"/>
                                      </p:to>
                                    </p:set>
                                    <p:animEffect transition="in" filter="fade">
                                      <p:cBhvr>
                                        <p:cTn id="149" dur="1500"/>
                                        <p:tgtEl>
                                          <p:spTgt spid="128"/>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129"/>
                                        </p:tgtEl>
                                        <p:attrNameLst>
                                          <p:attrName>style.visibility</p:attrName>
                                        </p:attrNameLst>
                                      </p:cBhvr>
                                      <p:to>
                                        <p:strVal val="visible"/>
                                      </p:to>
                                    </p:set>
                                    <p:animEffect transition="in" filter="fade">
                                      <p:cBhvr>
                                        <p:cTn id="152" dur="1500"/>
                                        <p:tgtEl>
                                          <p:spTgt spid="129"/>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30"/>
                                        </p:tgtEl>
                                        <p:attrNameLst>
                                          <p:attrName>style.visibility</p:attrName>
                                        </p:attrNameLst>
                                      </p:cBhvr>
                                      <p:to>
                                        <p:strVal val="visible"/>
                                      </p:to>
                                    </p:set>
                                    <p:animEffect transition="in" filter="fade">
                                      <p:cBhvr>
                                        <p:cTn id="155" dur="1500"/>
                                        <p:tgtEl>
                                          <p:spTgt spid="130"/>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31"/>
                                        </p:tgtEl>
                                        <p:attrNameLst>
                                          <p:attrName>style.visibility</p:attrName>
                                        </p:attrNameLst>
                                      </p:cBhvr>
                                      <p:to>
                                        <p:strVal val="visible"/>
                                      </p:to>
                                    </p:set>
                                    <p:animEffect transition="in" filter="fade">
                                      <p:cBhvr>
                                        <p:cTn id="158" dur="1500"/>
                                        <p:tgtEl>
                                          <p:spTgt spid="131"/>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132"/>
                                        </p:tgtEl>
                                        <p:attrNameLst>
                                          <p:attrName>style.visibility</p:attrName>
                                        </p:attrNameLst>
                                      </p:cBhvr>
                                      <p:to>
                                        <p:strVal val="visible"/>
                                      </p:to>
                                    </p:set>
                                    <p:animEffect transition="in" filter="fade">
                                      <p:cBhvr>
                                        <p:cTn id="161" dur="1500"/>
                                        <p:tgtEl>
                                          <p:spTgt spid="132"/>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133"/>
                                        </p:tgtEl>
                                        <p:attrNameLst>
                                          <p:attrName>style.visibility</p:attrName>
                                        </p:attrNameLst>
                                      </p:cBhvr>
                                      <p:to>
                                        <p:strVal val="visible"/>
                                      </p:to>
                                    </p:set>
                                    <p:animEffect transition="in" filter="fade">
                                      <p:cBhvr>
                                        <p:cTn id="164" dur="1500"/>
                                        <p:tgtEl>
                                          <p:spTgt spid="133"/>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134"/>
                                        </p:tgtEl>
                                        <p:attrNameLst>
                                          <p:attrName>style.visibility</p:attrName>
                                        </p:attrNameLst>
                                      </p:cBhvr>
                                      <p:to>
                                        <p:strVal val="visible"/>
                                      </p:to>
                                    </p:set>
                                    <p:animEffect transition="in" filter="fade">
                                      <p:cBhvr>
                                        <p:cTn id="167" dur="1500"/>
                                        <p:tgtEl>
                                          <p:spTgt spid="134"/>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135"/>
                                        </p:tgtEl>
                                        <p:attrNameLst>
                                          <p:attrName>style.visibility</p:attrName>
                                        </p:attrNameLst>
                                      </p:cBhvr>
                                      <p:to>
                                        <p:strVal val="visible"/>
                                      </p:to>
                                    </p:set>
                                    <p:animEffect transition="in" filter="fade">
                                      <p:cBhvr>
                                        <p:cTn id="170" dur="1500"/>
                                        <p:tgtEl>
                                          <p:spTgt spid="135"/>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136"/>
                                        </p:tgtEl>
                                        <p:attrNameLst>
                                          <p:attrName>style.visibility</p:attrName>
                                        </p:attrNameLst>
                                      </p:cBhvr>
                                      <p:to>
                                        <p:strVal val="visible"/>
                                      </p:to>
                                    </p:set>
                                    <p:animEffect transition="in" filter="fade">
                                      <p:cBhvr>
                                        <p:cTn id="173" dur="1500"/>
                                        <p:tgtEl>
                                          <p:spTgt spid="136"/>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137"/>
                                        </p:tgtEl>
                                        <p:attrNameLst>
                                          <p:attrName>style.visibility</p:attrName>
                                        </p:attrNameLst>
                                      </p:cBhvr>
                                      <p:to>
                                        <p:strVal val="visible"/>
                                      </p:to>
                                    </p:set>
                                    <p:animEffect transition="in" filter="fade">
                                      <p:cBhvr>
                                        <p:cTn id="176" dur="1500"/>
                                        <p:tgtEl>
                                          <p:spTgt spid="137"/>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138"/>
                                        </p:tgtEl>
                                        <p:attrNameLst>
                                          <p:attrName>style.visibility</p:attrName>
                                        </p:attrNameLst>
                                      </p:cBhvr>
                                      <p:to>
                                        <p:strVal val="visible"/>
                                      </p:to>
                                    </p:set>
                                    <p:animEffect transition="in" filter="fade">
                                      <p:cBhvr>
                                        <p:cTn id="179" dur="1500"/>
                                        <p:tgtEl>
                                          <p:spTgt spid="138"/>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139"/>
                                        </p:tgtEl>
                                        <p:attrNameLst>
                                          <p:attrName>style.visibility</p:attrName>
                                        </p:attrNameLst>
                                      </p:cBhvr>
                                      <p:to>
                                        <p:strVal val="visible"/>
                                      </p:to>
                                    </p:set>
                                    <p:animEffect transition="in" filter="fade">
                                      <p:cBhvr>
                                        <p:cTn id="182" dur="1500"/>
                                        <p:tgtEl>
                                          <p:spTgt spid="139"/>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140"/>
                                        </p:tgtEl>
                                        <p:attrNameLst>
                                          <p:attrName>style.visibility</p:attrName>
                                        </p:attrNameLst>
                                      </p:cBhvr>
                                      <p:to>
                                        <p:strVal val="visible"/>
                                      </p:to>
                                    </p:set>
                                    <p:animEffect transition="in" filter="fade">
                                      <p:cBhvr>
                                        <p:cTn id="185" dur="1500"/>
                                        <p:tgtEl>
                                          <p:spTgt spid="140"/>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141"/>
                                        </p:tgtEl>
                                        <p:attrNameLst>
                                          <p:attrName>style.visibility</p:attrName>
                                        </p:attrNameLst>
                                      </p:cBhvr>
                                      <p:to>
                                        <p:strVal val="visible"/>
                                      </p:to>
                                    </p:set>
                                    <p:animEffect transition="in" filter="fade">
                                      <p:cBhvr>
                                        <p:cTn id="188" dur="1500"/>
                                        <p:tgtEl>
                                          <p:spTgt spid="141"/>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142"/>
                                        </p:tgtEl>
                                        <p:attrNameLst>
                                          <p:attrName>style.visibility</p:attrName>
                                        </p:attrNameLst>
                                      </p:cBhvr>
                                      <p:to>
                                        <p:strVal val="visible"/>
                                      </p:to>
                                    </p:set>
                                    <p:animEffect transition="in" filter="fade">
                                      <p:cBhvr>
                                        <p:cTn id="191" dur="1500"/>
                                        <p:tgtEl>
                                          <p:spTgt spid="142"/>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143"/>
                                        </p:tgtEl>
                                        <p:attrNameLst>
                                          <p:attrName>style.visibility</p:attrName>
                                        </p:attrNameLst>
                                      </p:cBhvr>
                                      <p:to>
                                        <p:strVal val="visible"/>
                                      </p:to>
                                    </p:set>
                                    <p:animEffect transition="in" filter="fade">
                                      <p:cBhvr>
                                        <p:cTn id="194" dur="1500"/>
                                        <p:tgtEl>
                                          <p:spTgt spid="143"/>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144"/>
                                        </p:tgtEl>
                                        <p:attrNameLst>
                                          <p:attrName>style.visibility</p:attrName>
                                        </p:attrNameLst>
                                      </p:cBhvr>
                                      <p:to>
                                        <p:strVal val="visible"/>
                                      </p:to>
                                    </p:set>
                                    <p:animEffect transition="in" filter="fade">
                                      <p:cBhvr>
                                        <p:cTn id="197" dur="1500"/>
                                        <p:tgtEl>
                                          <p:spTgt spid="144"/>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145"/>
                                        </p:tgtEl>
                                        <p:attrNameLst>
                                          <p:attrName>style.visibility</p:attrName>
                                        </p:attrNameLst>
                                      </p:cBhvr>
                                      <p:to>
                                        <p:strVal val="visible"/>
                                      </p:to>
                                    </p:set>
                                    <p:animEffect transition="in" filter="fade">
                                      <p:cBhvr>
                                        <p:cTn id="200" dur="1500"/>
                                        <p:tgtEl>
                                          <p:spTgt spid="145"/>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146"/>
                                        </p:tgtEl>
                                        <p:attrNameLst>
                                          <p:attrName>style.visibility</p:attrName>
                                        </p:attrNameLst>
                                      </p:cBhvr>
                                      <p:to>
                                        <p:strVal val="visible"/>
                                      </p:to>
                                    </p:set>
                                    <p:animEffect transition="in" filter="fade">
                                      <p:cBhvr>
                                        <p:cTn id="203" dur="1500"/>
                                        <p:tgtEl>
                                          <p:spTgt spid="146"/>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147"/>
                                        </p:tgtEl>
                                        <p:attrNameLst>
                                          <p:attrName>style.visibility</p:attrName>
                                        </p:attrNameLst>
                                      </p:cBhvr>
                                      <p:to>
                                        <p:strVal val="visible"/>
                                      </p:to>
                                    </p:set>
                                    <p:animEffect transition="in" filter="fade">
                                      <p:cBhvr>
                                        <p:cTn id="206" dur="1500"/>
                                        <p:tgtEl>
                                          <p:spTgt spid="147"/>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148"/>
                                        </p:tgtEl>
                                        <p:attrNameLst>
                                          <p:attrName>style.visibility</p:attrName>
                                        </p:attrNameLst>
                                      </p:cBhvr>
                                      <p:to>
                                        <p:strVal val="visible"/>
                                      </p:to>
                                    </p:set>
                                    <p:animEffect transition="in" filter="fade">
                                      <p:cBhvr>
                                        <p:cTn id="209" dur="1500"/>
                                        <p:tgtEl>
                                          <p:spTgt spid="148"/>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149"/>
                                        </p:tgtEl>
                                        <p:attrNameLst>
                                          <p:attrName>style.visibility</p:attrName>
                                        </p:attrNameLst>
                                      </p:cBhvr>
                                      <p:to>
                                        <p:strVal val="visible"/>
                                      </p:to>
                                    </p:set>
                                    <p:animEffect transition="in" filter="fade">
                                      <p:cBhvr>
                                        <p:cTn id="212" dur="1500"/>
                                        <p:tgtEl>
                                          <p:spTgt spid="149"/>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150"/>
                                        </p:tgtEl>
                                        <p:attrNameLst>
                                          <p:attrName>style.visibility</p:attrName>
                                        </p:attrNameLst>
                                      </p:cBhvr>
                                      <p:to>
                                        <p:strVal val="visible"/>
                                      </p:to>
                                    </p:set>
                                    <p:animEffect transition="in" filter="fade">
                                      <p:cBhvr>
                                        <p:cTn id="215" dur="1500"/>
                                        <p:tgtEl>
                                          <p:spTgt spid="150"/>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151"/>
                                        </p:tgtEl>
                                        <p:attrNameLst>
                                          <p:attrName>style.visibility</p:attrName>
                                        </p:attrNameLst>
                                      </p:cBhvr>
                                      <p:to>
                                        <p:strVal val="visible"/>
                                      </p:to>
                                    </p:set>
                                    <p:animEffect transition="in" filter="fade">
                                      <p:cBhvr>
                                        <p:cTn id="218" dur="1500"/>
                                        <p:tgtEl>
                                          <p:spTgt spid="151"/>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152"/>
                                        </p:tgtEl>
                                        <p:attrNameLst>
                                          <p:attrName>style.visibility</p:attrName>
                                        </p:attrNameLst>
                                      </p:cBhvr>
                                      <p:to>
                                        <p:strVal val="visible"/>
                                      </p:to>
                                    </p:set>
                                    <p:animEffect transition="in" filter="fade">
                                      <p:cBhvr>
                                        <p:cTn id="221" dur="1500"/>
                                        <p:tgtEl>
                                          <p:spTgt spid="152"/>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153"/>
                                        </p:tgtEl>
                                        <p:attrNameLst>
                                          <p:attrName>style.visibility</p:attrName>
                                        </p:attrNameLst>
                                      </p:cBhvr>
                                      <p:to>
                                        <p:strVal val="visible"/>
                                      </p:to>
                                    </p:set>
                                    <p:animEffect transition="in" filter="fade">
                                      <p:cBhvr>
                                        <p:cTn id="224" dur="1500"/>
                                        <p:tgtEl>
                                          <p:spTgt spid="153"/>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154"/>
                                        </p:tgtEl>
                                        <p:attrNameLst>
                                          <p:attrName>style.visibility</p:attrName>
                                        </p:attrNameLst>
                                      </p:cBhvr>
                                      <p:to>
                                        <p:strVal val="visible"/>
                                      </p:to>
                                    </p:set>
                                    <p:animEffect transition="in" filter="fade">
                                      <p:cBhvr>
                                        <p:cTn id="227" dur="1500"/>
                                        <p:tgtEl>
                                          <p:spTgt spid="154"/>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155"/>
                                        </p:tgtEl>
                                        <p:attrNameLst>
                                          <p:attrName>style.visibility</p:attrName>
                                        </p:attrNameLst>
                                      </p:cBhvr>
                                      <p:to>
                                        <p:strVal val="visible"/>
                                      </p:to>
                                    </p:set>
                                    <p:animEffect transition="in" filter="fade">
                                      <p:cBhvr>
                                        <p:cTn id="230" dur="1500"/>
                                        <p:tgtEl>
                                          <p:spTgt spid="155"/>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156"/>
                                        </p:tgtEl>
                                        <p:attrNameLst>
                                          <p:attrName>style.visibility</p:attrName>
                                        </p:attrNameLst>
                                      </p:cBhvr>
                                      <p:to>
                                        <p:strVal val="visible"/>
                                      </p:to>
                                    </p:set>
                                    <p:animEffect transition="in" filter="fade">
                                      <p:cBhvr>
                                        <p:cTn id="233" dur="1500"/>
                                        <p:tgtEl>
                                          <p:spTgt spid="156"/>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157"/>
                                        </p:tgtEl>
                                        <p:attrNameLst>
                                          <p:attrName>style.visibility</p:attrName>
                                        </p:attrNameLst>
                                      </p:cBhvr>
                                      <p:to>
                                        <p:strVal val="visible"/>
                                      </p:to>
                                    </p:set>
                                    <p:animEffect transition="in" filter="fade">
                                      <p:cBhvr>
                                        <p:cTn id="236" dur="1500"/>
                                        <p:tgtEl>
                                          <p:spTgt spid="157"/>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158"/>
                                        </p:tgtEl>
                                        <p:attrNameLst>
                                          <p:attrName>style.visibility</p:attrName>
                                        </p:attrNameLst>
                                      </p:cBhvr>
                                      <p:to>
                                        <p:strVal val="visible"/>
                                      </p:to>
                                    </p:set>
                                    <p:animEffect transition="in" filter="fade">
                                      <p:cBhvr>
                                        <p:cTn id="239" dur="1500"/>
                                        <p:tgtEl>
                                          <p:spTgt spid="158"/>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159"/>
                                        </p:tgtEl>
                                        <p:attrNameLst>
                                          <p:attrName>style.visibility</p:attrName>
                                        </p:attrNameLst>
                                      </p:cBhvr>
                                      <p:to>
                                        <p:strVal val="visible"/>
                                      </p:to>
                                    </p:set>
                                    <p:animEffect transition="in" filter="fade">
                                      <p:cBhvr>
                                        <p:cTn id="242" dur="1500"/>
                                        <p:tgtEl>
                                          <p:spTgt spid="159"/>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160"/>
                                        </p:tgtEl>
                                        <p:attrNameLst>
                                          <p:attrName>style.visibility</p:attrName>
                                        </p:attrNameLst>
                                      </p:cBhvr>
                                      <p:to>
                                        <p:strVal val="visible"/>
                                      </p:to>
                                    </p:set>
                                    <p:animEffect transition="in" filter="fade">
                                      <p:cBhvr>
                                        <p:cTn id="245" dur="1500"/>
                                        <p:tgtEl>
                                          <p:spTgt spid="160"/>
                                        </p:tgtEl>
                                      </p:cBhvr>
                                    </p:animEffect>
                                  </p:childTnLst>
                                </p:cTn>
                              </p:par>
                              <p:par>
                                <p:cTn id="246" presetID="10" presetClass="entr" presetSubtype="0" fill="hold" grpId="0" nodeType="withEffect">
                                  <p:stCondLst>
                                    <p:cond delay="0"/>
                                  </p:stCondLst>
                                  <p:childTnLst>
                                    <p:set>
                                      <p:cBhvr>
                                        <p:cTn id="247" dur="1" fill="hold">
                                          <p:stCondLst>
                                            <p:cond delay="0"/>
                                          </p:stCondLst>
                                        </p:cTn>
                                        <p:tgtEl>
                                          <p:spTgt spid="161"/>
                                        </p:tgtEl>
                                        <p:attrNameLst>
                                          <p:attrName>style.visibility</p:attrName>
                                        </p:attrNameLst>
                                      </p:cBhvr>
                                      <p:to>
                                        <p:strVal val="visible"/>
                                      </p:to>
                                    </p:set>
                                    <p:animEffect transition="in" filter="fade">
                                      <p:cBhvr>
                                        <p:cTn id="248" dur="1500"/>
                                        <p:tgtEl>
                                          <p:spTgt spid="161"/>
                                        </p:tgtEl>
                                      </p:cBhvr>
                                    </p:animEffect>
                                  </p:childTnLst>
                                </p:cTn>
                              </p:par>
                              <p:par>
                                <p:cTn id="249" presetID="10" presetClass="entr" presetSubtype="0" fill="hold" grpId="0" nodeType="withEffect">
                                  <p:stCondLst>
                                    <p:cond delay="0"/>
                                  </p:stCondLst>
                                  <p:childTnLst>
                                    <p:set>
                                      <p:cBhvr>
                                        <p:cTn id="250" dur="1" fill="hold">
                                          <p:stCondLst>
                                            <p:cond delay="0"/>
                                          </p:stCondLst>
                                        </p:cTn>
                                        <p:tgtEl>
                                          <p:spTgt spid="162"/>
                                        </p:tgtEl>
                                        <p:attrNameLst>
                                          <p:attrName>style.visibility</p:attrName>
                                        </p:attrNameLst>
                                      </p:cBhvr>
                                      <p:to>
                                        <p:strVal val="visible"/>
                                      </p:to>
                                    </p:set>
                                    <p:animEffect transition="in" filter="fade">
                                      <p:cBhvr>
                                        <p:cTn id="251" dur="1500"/>
                                        <p:tgtEl>
                                          <p:spTgt spid="162"/>
                                        </p:tgtEl>
                                      </p:cBhvr>
                                    </p:animEffect>
                                  </p:childTnLst>
                                </p:cTn>
                              </p:par>
                              <p:par>
                                <p:cTn id="252" presetID="10" presetClass="entr" presetSubtype="0" fill="hold" grpId="0" nodeType="withEffect">
                                  <p:stCondLst>
                                    <p:cond delay="0"/>
                                  </p:stCondLst>
                                  <p:childTnLst>
                                    <p:set>
                                      <p:cBhvr>
                                        <p:cTn id="253" dur="1" fill="hold">
                                          <p:stCondLst>
                                            <p:cond delay="0"/>
                                          </p:stCondLst>
                                        </p:cTn>
                                        <p:tgtEl>
                                          <p:spTgt spid="163"/>
                                        </p:tgtEl>
                                        <p:attrNameLst>
                                          <p:attrName>style.visibility</p:attrName>
                                        </p:attrNameLst>
                                      </p:cBhvr>
                                      <p:to>
                                        <p:strVal val="visible"/>
                                      </p:to>
                                    </p:set>
                                    <p:animEffect transition="in" filter="fade">
                                      <p:cBhvr>
                                        <p:cTn id="254" dur="1500"/>
                                        <p:tgtEl>
                                          <p:spTgt spid="163"/>
                                        </p:tgtEl>
                                      </p:cBhvr>
                                    </p:animEffect>
                                  </p:childTnLst>
                                </p:cTn>
                              </p:par>
                              <p:par>
                                <p:cTn id="255" presetID="10" presetClass="entr" presetSubtype="0" fill="hold" grpId="0" nodeType="withEffect">
                                  <p:stCondLst>
                                    <p:cond delay="0"/>
                                  </p:stCondLst>
                                  <p:childTnLst>
                                    <p:set>
                                      <p:cBhvr>
                                        <p:cTn id="256" dur="1" fill="hold">
                                          <p:stCondLst>
                                            <p:cond delay="0"/>
                                          </p:stCondLst>
                                        </p:cTn>
                                        <p:tgtEl>
                                          <p:spTgt spid="164"/>
                                        </p:tgtEl>
                                        <p:attrNameLst>
                                          <p:attrName>style.visibility</p:attrName>
                                        </p:attrNameLst>
                                      </p:cBhvr>
                                      <p:to>
                                        <p:strVal val="visible"/>
                                      </p:to>
                                    </p:set>
                                    <p:animEffect transition="in" filter="fade">
                                      <p:cBhvr>
                                        <p:cTn id="257" dur="1500"/>
                                        <p:tgtEl>
                                          <p:spTgt spid="164"/>
                                        </p:tgtEl>
                                      </p:cBhvr>
                                    </p:animEffect>
                                  </p:childTnLst>
                                </p:cTn>
                              </p:par>
                              <p:par>
                                <p:cTn id="258" presetID="10" presetClass="entr" presetSubtype="0" fill="hold" grpId="0" nodeType="withEffect">
                                  <p:stCondLst>
                                    <p:cond delay="0"/>
                                  </p:stCondLst>
                                  <p:childTnLst>
                                    <p:set>
                                      <p:cBhvr>
                                        <p:cTn id="259" dur="1" fill="hold">
                                          <p:stCondLst>
                                            <p:cond delay="0"/>
                                          </p:stCondLst>
                                        </p:cTn>
                                        <p:tgtEl>
                                          <p:spTgt spid="165"/>
                                        </p:tgtEl>
                                        <p:attrNameLst>
                                          <p:attrName>style.visibility</p:attrName>
                                        </p:attrNameLst>
                                      </p:cBhvr>
                                      <p:to>
                                        <p:strVal val="visible"/>
                                      </p:to>
                                    </p:set>
                                    <p:animEffect transition="in" filter="fade">
                                      <p:cBhvr>
                                        <p:cTn id="260" dur="1500"/>
                                        <p:tgtEl>
                                          <p:spTgt spid="165"/>
                                        </p:tgtEl>
                                      </p:cBhvr>
                                    </p:animEffect>
                                  </p:childTnLst>
                                </p:cTn>
                              </p:par>
                              <p:par>
                                <p:cTn id="261" presetID="10" presetClass="entr" presetSubtype="0" fill="hold" grpId="0" nodeType="withEffect">
                                  <p:stCondLst>
                                    <p:cond delay="0"/>
                                  </p:stCondLst>
                                  <p:childTnLst>
                                    <p:set>
                                      <p:cBhvr>
                                        <p:cTn id="262" dur="1" fill="hold">
                                          <p:stCondLst>
                                            <p:cond delay="0"/>
                                          </p:stCondLst>
                                        </p:cTn>
                                        <p:tgtEl>
                                          <p:spTgt spid="166"/>
                                        </p:tgtEl>
                                        <p:attrNameLst>
                                          <p:attrName>style.visibility</p:attrName>
                                        </p:attrNameLst>
                                      </p:cBhvr>
                                      <p:to>
                                        <p:strVal val="visible"/>
                                      </p:to>
                                    </p:set>
                                    <p:animEffect transition="in" filter="fade">
                                      <p:cBhvr>
                                        <p:cTn id="263" dur="1500"/>
                                        <p:tgtEl>
                                          <p:spTgt spid="166"/>
                                        </p:tgtEl>
                                      </p:cBhvr>
                                    </p:animEffect>
                                  </p:childTnLst>
                                </p:cTn>
                              </p:par>
                              <p:par>
                                <p:cTn id="264" presetID="10" presetClass="entr" presetSubtype="0" fill="hold" grpId="0" nodeType="withEffect">
                                  <p:stCondLst>
                                    <p:cond delay="0"/>
                                  </p:stCondLst>
                                  <p:childTnLst>
                                    <p:set>
                                      <p:cBhvr>
                                        <p:cTn id="265" dur="1" fill="hold">
                                          <p:stCondLst>
                                            <p:cond delay="0"/>
                                          </p:stCondLst>
                                        </p:cTn>
                                        <p:tgtEl>
                                          <p:spTgt spid="167"/>
                                        </p:tgtEl>
                                        <p:attrNameLst>
                                          <p:attrName>style.visibility</p:attrName>
                                        </p:attrNameLst>
                                      </p:cBhvr>
                                      <p:to>
                                        <p:strVal val="visible"/>
                                      </p:to>
                                    </p:set>
                                    <p:animEffect transition="in" filter="fade">
                                      <p:cBhvr>
                                        <p:cTn id="266" dur="1500"/>
                                        <p:tgtEl>
                                          <p:spTgt spid="167"/>
                                        </p:tgtEl>
                                      </p:cBhvr>
                                    </p:animEffect>
                                  </p:childTnLst>
                                </p:cTn>
                              </p:par>
                              <p:par>
                                <p:cTn id="267" presetID="10" presetClass="entr" presetSubtype="0" fill="hold" grpId="0" nodeType="withEffect">
                                  <p:stCondLst>
                                    <p:cond delay="0"/>
                                  </p:stCondLst>
                                  <p:childTnLst>
                                    <p:set>
                                      <p:cBhvr>
                                        <p:cTn id="268" dur="1" fill="hold">
                                          <p:stCondLst>
                                            <p:cond delay="0"/>
                                          </p:stCondLst>
                                        </p:cTn>
                                        <p:tgtEl>
                                          <p:spTgt spid="168"/>
                                        </p:tgtEl>
                                        <p:attrNameLst>
                                          <p:attrName>style.visibility</p:attrName>
                                        </p:attrNameLst>
                                      </p:cBhvr>
                                      <p:to>
                                        <p:strVal val="visible"/>
                                      </p:to>
                                    </p:set>
                                    <p:animEffect transition="in" filter="fade">
                                      <p:cBhvr>
                                        <p:cTn id="269" dur="1500"/>
                                        <p:tgtEl>
                                          <p:spTgt spid="168"/>
                                        </p:tgtEl>
                                      </p:cBhvr>
                                    </p:animEffect>
                                  </p:childTnLst>
                                </p:cTn>
                              </p:par>
                              <p:par>
                                <p:cTn id="270" presetID="10" presetClass="entr" presetSubtype="0" fill="hold" grpId="0" nodeType="withEffect">
                                  <p:stCondLst>
                                    <p:cond delay="0"/>
                                  </p:stCondLst>
                                  <p:childTnLst>
                                    <p:set>
                                      <p:cBhvr>
                                        <p:cTn id="271" dur="1" fill="hold">
                                          <p:stCondLst>
                                            <p:cond delay="0"/>
                                          </p:stCondLst>
                                        </p:cTn>
                                        <p:tgtEl>
                                          <p:spTgt spid="169"/>
                                        </p:tgtEl>
                                        <p:attrNameLst>
                                          <p:attrName>style.visibility</p:attrName>
                                        </p:attrNameLst>
                                      </p:cBhvr>
                                      <p:to>
                                        <p:strVal val="visible"/>
                                      </p:to>
                                    </p:set>
                                    <p:animEffect transition="in" filter="fade">
                                      <p:cBhvr>
                                        <p:cTn id="272" dur="1500"/>
                                        <p:tgtEl>
                                          <p:spTgt spid="169"/>
                                        </p:tgtEl>
                                      </p:cBhvr>
                                    </p:animEffect>
                                  </p:childTnLst>
                                </p:cTn>
                              </p:par>
                              <p:par>
                                <p:cTn id="273" presetID="10" presetClass="entr" presetSubtype="0" fill="hold" grpId="0" nodeType="withEffect">
                                  <p:stCondLst>
                                    <p:cond delay="0"/>
                                  </p:stCondLst>
                                  <p:childTnLst>
                                    <p:set>
                                      <p:cBhvr>
                                        <p:cTn id="274" dur="1" fill="hold">
                                          <p:stCondLst>
                                            <p:cond delay="0"/>
                                          </p:stCondLst>
                                        </p:cTn>
                                        <p:tgtEl>
                                          <p:spTgt spid="170"/>
                                        </p:tgtEl>
                                        <p:attrNameLst>
                                          <p:attrName>style.visibility</p:attrName>
                                        </p:attrNameLst>
                                      </p:cBhvr>
                                      <p:to>
                                        <p:strVal val="visible"/>
                                      </p:to>
                                    </p:set>
                                    <p:animEffect transition="in" filter="fade">
                                      <p:cBhvr>
                                        <p:cTn id="275" dur="1500"/>
                                        <p:tgtEl>
                                          <p:spTgt spid="170"/>
                                        </p:tgtEl>
                                      </p:cBhvr>
                                    </p:animEffect>
                                  </p:childTnLst>
                                </p:cTn>
                              </p:par>
                              <p:par>
                                <p:cTn id="276" presetID="10" presetClass="entr" presetSubtype="0" fill="hold" grpId="0" nodeType="withEffect">
                                  <p:stCondLst>
                                    <p:cond delay="0"/>
                                  </p:stCondLst>
                                  <p:childTnLst>
                                    <p:set>
                                      <p:cBhvr>
                                        <p:cTn id="277" dur="1" fill="hold">
                                          <p:stCondLst>
                                            <p:cond delay="0"/>
                                          </p:stCondLst>
                                        </p:cTn>
                                        <p:tgtEl>
                                          <p:spTgt spid="171"/>
                                        </p:tgtEl>
                                        <p:attrNameLst>
                                          <p:attrName>style.visibility</p:attrName>
                                        </p:attrNameLst>
                                      </p:cBhvr>
                                      <p:to>
                                        <p:strVal val="visible"/>
                                      </p:to>
                                    </p:set>
                                    <p:animEffect transition="in" filter="fade">
                                      <p:cBhvr>
                                        <p:cTn id="278" dur="1500"/>
                                        <p:tgtEl>
                                          <p:spTgt spid="171"/>
                                        </p:tgtEl>
                                      </p:cBhvr>
                                    </p:animEffect>
                                  </p:childTnLst>
                                </p:cTn>
                              </p:par>
                              <p:par>
                                <p:cTn id="279" presetID="10" presetClass="entr" presetSubtype="0" fill="hold" grpId="0" nodeType="withEffect">
                                  <p:stCondLst>
                                    <p:cond delay="0"/>
                                  </p:stCondLst>
                                  <p:childTnLst>
                                    <p:set>
                                      <p:cBhvr>
                                        <p:cTn id="280" dur="1" fill="hold">
                                          <p:stCondLst>
                                            <p:cond delay="0"/>
                                          </p:stCondLst>
                                        </p:cTn>
                                        <p:tgtEl>
                                          <p:spTgt spid="172"/>
                                        </p:tgtEl>
                                        <p:attrNameLst>
                                          <p:attrName>style.visibility</p:attrName>
                                        </p:attrNameLst>
                                      </p:cBhvr>
                                      <p:to>
                                        <p:strVal val="visible"/>
                                      </p:to>
                                    </p:set>
                                    <p:animEffect transition="in" filter="fade">
                                      <p:cBhvr>
                                        <p:cTn id="281" dur="1500"/>
                                        <p:tgtEl>
                                          <p:spTgt spid="172"/>
                                        </p:tgtEl>
                                      </p:cBhvr>
                                    </p:animEffect>
                                  </p:childTnLst>
                                </p:cTn>
                              </p:par>
                              <p:par>
                                <p:cTn id="282" presetID="10" presetClass="entr" presetSubtype="0" fill="hold" grpId="0" nodeType="withEffect">
                                  <p:stCondLst>
                                    <p:cond delay="0"/>
                                  </p:stCondLst>
                                  <p:childTnLst>
                                    <p:set>
                                      <p:cBhvr>
                                        <p:cTn id="283" dur="1" fill="hold">
                                          <p:stCondLst>
                                            <p:cond delay="0"/>
                                          </p:stCondLst>
                                        </p:cTn>
                                        <p:tgtEl>
                                          <p:spTgt spid="173"/>
                                        </p:tgtEl>
                                        <p:attrNameLst>
                                          <p:attrName>style.visibility</p:attrName>
                                        </p:attrNameLst>
                                      </p:cBhvr>
                                      <p:to>
                                        <p:strVal val="visible"/>
                                      </p:to>
                                    </p:set>
                                    <p:animEffect transition="in" filter="fade">
                                      <p:cBhvr>
                                        <p:cTn id="284" dur="1500"/>
                                        <p:tgtEl>
                                          <p:spTgt spid="173"/>
                                        </p:tgtEl>
                                      </p:cBhvr>
                                    </p:animEffect>
                                  </p:childTnLst>
                                </p:cTn>
                              </p:par>
                              <p:par>
                                <p:cTn id="285" presetID="10" presetClass="entr" presetSubtype="0" fill="hold" grpId="0" nodeType="withEffect">
                                  <p:stCondLst>
                                    <p:cond delay="0"/>
                                  </p:stCondLst>
                                  <p:childTnLst>
                                    <p:set>
                                      <p:cBhvr>
                                        <p:cTn id="286" dur="1" fill="hold">
                                          <p:stCondLst>
                                            <p:cond delay="0"/>
                                          </p:stCondLst>
                                        </p:cTn>
                                        <p:tgtEl>
                                          <p:spTgt spid="174"/>
                                        </p:tgtEl>
                                        <p:attrNameLst>
                                          <p:attrName>style.visibility</p:attrName>
                                        </p:attrNameLst>
                                      </p:cBhvr>
                                      <p:to>
                                        <p:strVal val="visible"/>
                                      </p:to>
                                    </p:set>
                                    <p:animEffect transition="in" filter="fade">
                                      <p:cBhvr>
                                        <p:cTn id="287" dur="1500"/>
                                        <p:tgtEl>
                                          <p:spTgt spid="174"/>
                                        </p:tgtEl>
                                      </p:cBhvr>
                                    </p:animEffect>
                                  </p:childTnLst>
                                </p:cTn>
                              </p:par>
                              <p:par>
                                <p:cTn id="288" presetID="10" presetClass="entr" presetSubtype="0" fill="hold" grpId="0" nodeType="withEffect">
                                  <p:stCondLst>
                                    <p:cond delay="0"/>
                                  </p:stCondLst>
                                  <p:childTnLst>
                                    <p:set>
                                      <p:cBhvr>
                                        <p:cTn id="289" dur="1" fill="hold">
                                          <p:stCondLst>
                                            <p:cond delay="0"/>
                                          </p:stCondLst>
                                        </p:cTn>
                                        <p:tgtEl>
                                          <p:spTgt spid="175"/>
                                        </p:tgtEl>
                                        <p:attrNameLst>
                                          <p:attrName>style.visibility</p:attrName>
                                        </p:attrNameLst>
                                      </p:cBhvr>
                                      <p:to>
                                        <p:strVal val="visible"/>
                                      </p:to>
                                    </p:set>
                                    <p:animEffect transition="in" filter="fade">
                                      <p:cBhvr>
                                        <p:cTn id="290" dur="1500"/>
                                        <p:tgtEl>
                                          <p:spTgt spid="175"/>
                                        </p:tgtEl>
                                      </p:cBhvr>
                                    </p:animEffect>
                                  </p:childTnLst>
                                </p:cTn>
                              </p:par>
                              <p:par>
                                <p:cTn id="291" presetID="10" presetClass="entr" presetSubtype="0" fill="hold" grpId="0" nodeType="withEffect">
                                  <p:stCondLst>
                                    <p:cond delay="0"/>
                                  </p:stCondLst>
                                  <p:childTnLst>
                                    <p:set>
                                      <p:cBhvr>
                                        <p:cTn id="292" dur="1" fill="hold">
                                          <p:stCondLst>
                                            <p:cond delay="0"/>
                                          </p:stCondLst>
                                        </p:cTn>
                                        <p:tgtEl>
                                          <p:spTgt spid="176"/>
                                        </p:tgtEl>
                                        <p:attrNameLst>
                                          <p:attrName>style.visibility</p:attrName>
                                        </p:attrNameLst>
                                      </p:cBhvr>
                                      <p:to>
                                        <p:strVal val="visible"/>
                                      </p:to>
                                    </p:set>
                                    <p:animEffect transition="in" filter="fade">
                                      <p:cBhvr>
                                        <p:cTn id="293" dur="1500"/>
                                        <p:tgtEl>
                                          <p:spTgt spid="176"/>
                                        </p:tgtEl>
                                      </p:cBhvr>
                                    </p:animEffect>
                                  </p:childTnLst>
                                </p:cTn>
                              </p:par>
                              <p:par>
                                <p:cTn id="294" presetID="10" presetClass="entr" presetSubtype="0" fill="hold" grpId="0" nodeType="withEffect">
                                  <p:stCondLst>
                                    <p:cond delay="0"/>
                                  </p:stCondLst>
                                  <p:childTnLst>
                                    <p:set>
                                      <p:cBhvr>
                                        <p:cTn id="295" dur="1" fill="hold">
                                          <p:stCondLst>
                                            <p:cond delay="0"/>
                                          </p:stCondLst>
                                        </p:cTn>
                                        <p:tgtEl>
                                          <p:spTgt spid="177"/>
                                        </p:tgtEl>
                                        <p:attrNameLst>
                                          <p:attrName>style.visibility</p:attrName>
                                        </p:attrNameLst>
                                      </p:cBhvr>
                                      <p:to>
                                        <p:strVal val="visible"/>
                                      </p:to>
                                    </p:set>
                                    <p:animEffect transition="in" filter="fade">
                                      <p:cBhvr>
                                        <p:cTn id="296" dur="1500"/>
                                        <p:tgtEl>
                                          <p:spTgt spid="177"/>
                                        </p:tgtEl>
                                      </p:cBhvr>
                                    </p:animEffect>
                                  </p:childTnLst>
                                </p:cTn>
                              </p:par>
                              <p:par>
                                <p:cTn id="297" presetID="10" presetClass="entr" presetSubtype="0" fill="hold" grpId="0" nodeType="withEffect">
                                  <p:stCondLst>
                                    <p:cond delay="0"/>
                                  </p:stCondLst>
                                  <p:childTnLst>
                                    <p:set>
                                      <p:cBhvr>
                                        <p:cTn id="298" dur="1" fill="hold">
                                          <p:stCondLst>
                                            <p:cond delay="0"/>
                                          </p:stCondLst>
                                        </p:cTn>
                                        <p:tgtEl>
                                          <p:spTgt spid="178"/>
                                        </p:tgtEl>
                                        <p:attrNameLst>
                                          <p:attrName>style.visibility</p:attrName>
                                        </p:attrNameLst>
                                      </p:cBhvr>
                                      <p:to>
                                        <p:strVal val="visible"/>
                                      </p:to>
                                    </p:set>
                                    <p:animEffect transition="in" filter="fade">
                                      <p:cBhvr>
                                        <p:cTn id="299" dur="1500"/>
                                        <p:tgtEl>
                                          <p:spTgt spid="178"/>
                                        </p:tgtEl>
                                      </p:cBhvr>
                                    </p:animEffect>
                                  </p:childTnLst>
                                </p:cTn>
                              </p:par>
                              <p:par>
                                <p:cTn id="300" presetID="10" presetClass="entr" presetSubtype="0" fill="hold" grpId="0" nodeType="withEffect">
                                  <p:stCondLst>
                                    <p:cond delay="0"/>
                                  </p:stCondLst>
                                  <p:childTnLst>
                                    <p:set>
                                      <p:cBhvr>
                                        <p:cTn id="301" dur="1" fill="hold">
                                          <p:stCondLst>
                                            <p:cond delay="0"/>
                                          </p:stCondLst>
                                        </p:cTn>
                                        <p:tgtEl>
                                          <p:spTgt spid="179"/>
                                        </p:tgtEl>
                                        <p:attrNameLst>
                                          <p:attrName>style.visibility</p:attrName>
                                        </p:attrNameLst>
                                      </p:cBhvr>
                                      <p:to>
                                        <p:strVal val="visible"/>
                                      </p:to>
                                    </p:set>
                                    <p:animEffect transition="in" filter="fade">
                                      <p:cBhvr>
                                        <p:cTn id="302" dur="1500"/>
                                        <p:tgtEl>
                                          <p:spTgt spid="179"/>
                                        </p:tgtEl>
                                      </p:cBhvr>
                                    </p:animEffect>
                                  </p:childTnLst>
                                </p:cTn>
                              </p:par>
                              <p:par>
                                <p:cTn id="303" presetID="10" presetClass="entr" presetSubtype="0" fill="hold" grpId="0" nodeType="withEffect">
                                  <p:stCondLst>
                                    <p:cond delay="0"/>
                                  </p:stCondLst>
                                  <p:childTnLst>
                                    <p:set>
                                      <p:cBhvr>
                                        <p:cTn id="304" dur="1" fill="hold">
                                          <p:stCondLst>
                                            <p:cond delay="0"/>
                                          </p:stCondLst>
                                        </p:cTn>
                                        <p:tgtEl>
                                          <p:spTgt spid="180"/>
                                        </p:tgtEl>
                                        <p:attrNameLst>
                                          <p:attrName>style.visibility</p:attrName>
                                        </p:attrNameLst>
                                      </p:cBhvr>
                                      <p:to>
                                        <p:strVal val="visible"/>
                                      </p:to>
                                    </p:set>
                                    <p:animEffect transition="in" filter="fade">
                                      <p:cBhvr>
                                        <p:cTn id="305" dur="1500"/>
                                        <p:tgtEl>
                                          <p:spTgt spid="180"/>
                                        </p:tgtEl>
                                      </p:cBhvr>
                                    </p:animEffect>
                                  </p:childTnLst>
                                </p:cTn>
                              </p:par>
                              <p:par>
                                <p:cTn id="306" presetID="10" presetClass="entr" presetSubtype="0" fill="hold" grpId="0" nodeType="withEffect">
                                  <p:stCondLst>
                                    <p:cond delay="0"/>
                                  </p:stCondLst>
                                  <p:childTnLst>
                                    <p:set>
                                      <p:cBhvr>
                                        <p:cTn id="307" dur="1" fill="hold">
                                          <p:stCondLst>
                                            <p:cond delay="0"/>
                                          </p:stCondLst>
                                        </p:cTn>
                                        <p:tgtEl>
                                          <p:spTgt spid="181"/>
                                        </p:tgtEl>
                                        <p:attrNameLst>
                                          <p:attrName>style.visibility</p:attrName>
                                        </p:attrNameLst>
                                      </p:cBhvr>
                                      <p:to>
                                        <p:strVal val="visible"/>
                                      </p:to>
                                    </p:set>
                                    <p:animEffect transition="in" filter="fade">
                                      <p:cBhvr>
                                        <p:cTn id="308" dur="1500"/>
                                        <p:tgtEl>
                                          <p:spTgt spid="181"/>
                                        </p:tgtEl>
                                      </p:cBhvr>
                                    </p:animEffect>
                                  </p:childTnLst>
                                </p:cTn>
                              </p:par>
                              <p:par>
                                <p:cTn id="309" presetID="10" presetClass="entr" presetSubtype="0" fill="hold" grpId="0" nodeType="withEffect">
                                  <p:stCondLst>
                                    <p:cond delay="0"/>
                                  </p:stCondLst>
                                  <p:childTnLst>
                                    <p:set>
                                      <p:cBhvr>
                                        <p:cTn id="310" dur="1" fill="hold">
                                          <p:stCondLst>
                                            <p:cond delay="0"/>
                                          </p:stCondLst>
                                        </p:cTn>
                                        <p:tgtEl>
                                          <p:spTgt spid="182"/>
                                        </p:tgtEl>
                                        <p:attrNameLst>
                                          <p:attrName>style.visibility</p:attrName>
                                        </p:attrNameLst>
                                      </p:cBhvr>
                                      <p:to>
                                        <p:strVal val="visible"/>
                                      </p:to>
                                    </p:set>
                                    <p:animEffect transition="in" filter="fade">
                                      <p:cBhvr>
                                        <p:cTn id="311" dur="1500"/>
                                        <p:tgtEl>
                                          <p:spTgt spid="182"/>
                                        </p:tgtEl>
                                      </p:cBhvr>
                                    </p:animEffect>
                                  </p:childTnLst>
                                </p:cTn>
                              </p:par>
                              <p:par>
                                <p:cTn id="312" presetID="10" presetClass="entr" presetSubtype="0" fill="hold" grpId="0" nodeType="withEffect">
                                  <p:stCondLst>
                                    <p:cond delay="0"/>
                                  </p:stCondLst>
                                  <p:childTnLst>
                                    <p:set>
                                      <p:cBhvr>
                                        <p:cTn id="313" dur="1" fill="hold">
                                          <p:stCondLst>
                                            <p:cond delay="0"/>
                                          </p:stCondLst>
                                        </p:cTn>
                                        <p:tgtEl>
                                          <p:spTgt spid="183"/>
                                        </p:tgtEl>
                                        <p:attrNameLst>
                                          <p:attrName>style.visibility</p:attrName>
                                        </p:attrNameLst>
                                      </p:cBhvr>
                                      <p:to>
                                        <p:strVal val="visible"/>
                                      </p:to>
                                    </p:set>
                                    <p:animEffect transition="in" filter="fade">
                                      <p:cBhvr>
                                        <p:cTn id="314" dur="1500"/>
                                        <p:tgtEl>
                                          <p:spTgt spid="183"/>
                                        </p:tgtEl>
                                      </p:cBhvr>
                                    </p:animEffect>
                                  </p:childTnLst>
                                </p:cTn>
                              </p:par>
                              <p:par>
                                <p:cTn id="315" presetID="10" presetClass="entr" presetSubtype="0" fill="hold" grpId="0" nodeType="withEffect">
                                  <p:stCondLst>
                                    <p:cond delay="0"/>
                                  </p:stCondLst>
                                  <p:childTnLst>
                                    <p:set>
                                      <p:cBhvr>
                                        <p:cTn id="316" dur="1" fill="hold">
                                          <p:stCondLst>
                                            <p:cond delay="0"/>
                                          </p:stCondLst>
                                        </p:cTn>
                                        <p:tgtEl>
                                          <p:spTgt spid="184"/>
                                        </p:tgtEl>
                                        <p:attrNameLst>
                                          <p:attrName>style.visibility</p:attrName>
                                        </p:attrNameLst>
                                      </p:cBhvr>
                                      <p:to>
                                        <p:strVal val="visible"/>
                                      </p:to>
                                    </p:set>
                                    <p:animEffect transition="in" filter="fade">
                                      <p:cBhvr>
                                        <p:cTn id="317" dur="1500"/>
                                        <p:tgtEl>
                                          <p:spTgt spid="184"/>
                                        </p:tgtEl>
                                      </p:cBhvr>
                                    </p:animEffect>
                                  </p:childTnLst>
                                </p:cTn>
                              </p:par>
                              <p:par>
                                <p:cTn id="318" presetID="10" presetClass="entr" presetSubtype="0" fill="hold" grpId="0" nodeType="withEffect">
                                  <p:stCondLst>
                                    <p:cond delay="0"/>
                                  </p:stCondLst>
                                  <p:childTnLst>
                                    <p:set>
                                      <p:cBhvr>
                                        <p:cTn id="319" dur="1" fill="hold">
                                          <p:stCondLst>
                                            <p:cond delay="0"/>
                                          </p:stCondLst>
                                        </p:cTn>
                                        <p:tgtEl>
                                          <p:spTgt spid="185"/>
                                        </p:tgtEl>
                                        <p:attrNameLst>
                                          <p:attrName>style.visibility</p:attrName>
                                        </p:attrNameLst>
                                      </p:cBhvr>
                                      <p:to>
                                        <p:strVal val="visible"/>
                                      </p:to>
                                    </p:set>
                                    <p:animEffect transition="in" filter="fade">
                                      <p:cBhvr>
                                        <p:cTn id="320" dur="1500"/>
                                        <p:tgtEl>
                                          <p:spTgt spid="185"/>
                                        </p:tgtEl>
                                      </p:cBhvr>
                                    </p:animEffect>
                                  </p:childTnLst>
                                </p:cTn>
                              </p:par>
                              <p:par>
                                <p:cTn id="321" presetID="10" presetClass="entr" presetSubtype="0" fill="hold" grpId="0" nodeType="withEffect">
                                  <p:stCondLst>
                                    <p:cond delay="0"/>
                                  </p:stCondLst>
                                  <p:childTnLst>
                                    <p:set>
                                      <p:cBhvr>
                                        <p:cTn id="322" dur="1" fill="hold">
                                          <p:stCondLst>
                                            <p:cond delay="0"/>
                                          </p:stCondLst>
                                        </p:cTn>
                                        <p:tgtEl>
                                          <p:spTgt spid="186"/>
                                        </p:tgtEl>
                                        <p:attrNameLst>
                                          <p:attrName>style.visibility</p:attrName>
                                        </p:attrNameLst>
                                      </p:cBhvr>
                                      <p:to>
                                        <p:strVal val="visible"/>
                                      </p:to>
                                    </p:set>
                                    <p:animEffect transition="in" filter="fade">
                                      <p:cBhvr>
                                        <p:cTn id="323" dur="1500"/>
                                        <p:tgtEl>
                                          <p:spTgt spid="186"/>
                                        </p:tgtEl>
                                      </p:cBhvr>
                                    </p:animEffect>
                                  </p:childTnLst>
                                </p:cTn>
                              </p:par>
                              <p:par>
                                <p:cTn id="324" presetID="10" presetClass="entr" presetSubtype="0" fill="hold" grpId="0" nodeType="withEffect">
                                  <p:stCondLst>
                                    <p:cond delay="0"/>
                                  </p:stCondLst>
                                  <p:childTnLst>
                                    <p:set>
                                      <p:cBhvr>
                                        <p:cTn id="325" dur="1" fill="hold">
                                          <p:stCondLst>
                                            <p:cond delay="0"/>
                                          </p:stCondLst>
                                        </p:cTn>
                                        <p:tgtEl>
                                          <p:spTgt spid="187"/>
                                        </p:tgtEl>
                                        <p:attrNameLst>
                                          <p:attrName>style.visibility</p:attrName>
                                        </p:attrNameLst>
                                      </p:cBhvr>
                                      <p:to>
                                        <p:strVal val="visible"/>
                                      </p:to>
                                    </p:set>
                                    <p:animEffect transition="in" filter="fade">
                                      <p:cBhvr>
                                        <p:cTn id="326" dur="1500"/>
                                        <p:tgtEl>
                                          <p:spTgt spid="187"/>
                                        </p:tgtEl>
                                      </p:cBhvr>
                                    </p:animEffect>
                                  </p:childTnLst>
                                </p:cTn>
                              </p:par>
                              <p:par>
                                <p:cTn id="327" presetID="10" presetClass="entr" presetSubtype="0" fill="hold" grpId="0" nodeType="withEffect">
                                  <p:stCondLst>
                                    <p:cond delay="0"/>
                                  </p:stCondLst>
                                  <p:childTnLst>
                                    <p:set>
                                      <p:cBhvr>
                                        <p:cTn id="328" dur="1" fill="hold">
                                          <p:stCondLst>
                                            <p:cond delay="0"/>
                                          </p:stCondLst>
                                        </p:cTn>
                                        <p:tgtEl>
                                          <p:spTgt spid="188"/>
                                        </p:tgtEl>
                                        <p:attrNameLst>
                                          <p:attrName>style.visibility</p:attrName>
                                        </p:attrNameLst>
                                      </p:cBhvr>
                                      <p:to>
                                        <p:strVal val="visible"/>
                                      </p:to>
                                    </p:set>
                                    <p:animEffect transition="in" filter="fade">
                                      <p:cBhvr>
                                        <p:cTn id="329" dur="1500"/>
                                        <p:tgtEl>
                                          <p:spTgt spid="188"/>
                                        </p:tgtEl>
                                      </p:cBhvr>
                                    </p:animEffect>
                                  </p:childTnLst>
                                </p:cTn>
                              </p:par>
                              <p:par>
                                <p:cTn id="330" presetID="10" presetClass="entr" presetSubtype="0" fill="hold" grpId="0" nodeType="withEffect">
                                  <p:stCondLst>
                                    <p:cond delay="0"/>
                                  </p:stCondLst>
                                  <p:childTnLst>
                                    <p:set>
                                      <p:cBhvr>
                                        <p:cTn id="331" dur="1" fill="hold">
                                          <p:stCondLst>
                                            <p:cond delay="0"/>
                                          </p:stCondLst>
                                        </p:cTn>
                                        <p:tgtEl>
                                          <p:spTgt spid="189"/>
                                        </p:tgtEl>
                                        <p:attrNameLst>
                                          <p:attrName>style.visibility</p:attrName>
                                        </p:attrNameLst>
                                      </p:cBhvr>
                                      <p:to>
                                        <p:strVal val="visible"/>
                                      </p:to>
                                    </p:set>
                                    <p:animEffect transition="in" filter="fade">
                                      <p:cBhvr>
                                        <p:cTn id="332" dur="1500"/>
                                        <p:tgtEl>
                                          <p:spTgt spid="189"/>
                                        </p:tgtEl>
                                      </p:cBhvr>
                                    </p:animEffect>
                                  </p:childTnLst>
                                </p:cTn>
                              </p:par>
                              <p:par>
                                <p:cTn id="333" presetID="10" presetClass="entr" presetSubtype="0" fill="hold" grpId="0" nodeType="withEffect">
                                  <p:stCondLst>
                                    <p:cond delay="0"/>
                                  </p:stCondLst>
                                  <p:childTnLst>
                                    <p:set>
                                      <p:cBhvr>
                                        <p:cTn id="334" dur="1" fill="hold">
                                          <p:stCondLst>
                                            <p:cond delay="0"/>
                                          </p:stCondLst>
                                        </p:cTn>
                                        <p:tgtEl>
                                          <p:spTgt spid="190"/>
                                        </p:tgtEl>
                                        <p:attrNameLst>
                                          <p:attrName>style.visibility</p:attrName>
                                        </p:attrNameLst>
                                      </p:cBhvr>
                                      <p:to>
                                        <p:strVal val="visible"/>
                                      </p:to>
                                    </p:set>
                                    <p:animEffect transition="in" filter="fade">
                                      <p:cBhvr>
                                        <p:cTn id="335" dur="1500"/>
                                        <p:tgtEl>
                                          <p:spTgt spid="190"/>
                                        </p:tgtEl>
                                      </p:cBhvr>
                                    </p:animEffect>
                                  </p:childTnLst>
                                </p:cTn>
                              </p:par>
                              <p:par>
                                <p:cTn id="336" presetID="10" presetClass="entr" presetSubtype="0" fill="hold" grpId="0" nodeType="withEffect">
                                  <p:stCondLst>
                                    <p:cond delay="0"/>
                                  </p:stCondLst>
                                  <p:childTnLst>
                                    <p:set>
                                      <p:cBhvr>
                                        <p:cTn id="337" dur="1" fill="hold">
                                          <p:stCondLst>
                                            <p:cond delay="0"/>
                                          </p:stCondLst>
                                        </p:cTn>
                                        <p:tgtEl>
                                          <p:spTgt spid="191"/>
                                        </p:tgtEl>
                                        <p:attrNameLst>
                                          <p:attrName>style.visibility</p:attrName>
                                        </p:attrNameLst>
                                      </p:cBhvr>
                                      <p:to>
                                        <p:strVal val="visible"/>
                                      </p:to>
                                    </p:set>
                                    <p:animEffect transition="in" filter="fade">
                                      <p:cBhvr>
                                        <p:cTn id="338" dur="1500"/>
                                        <p:tgtEl>
                                          <p:spTgt spid="191"/>
                                        </p:tgtEl>
                                      </p:cBhvr>
                                    </p:animEffect>
                                  </p:childTnLst>
                                </p:cTn>
                              </p:par>
                              <p:par>
                                <p:cTn id="339" presetID="10" presetClass="entr" presetSubtype="0" fill="hold" grpId="0" nodeType="withEffect">
                                  <p:stCondLst>
                                    <p:cond delay="0"/>
                                  </p:stCondLst>
                                  <p:childTnLst>
                                    <p:set>
                                      <p:cBhvr>
                                        <p:cTn id="340" dur="1" fill="hold">
                                          <p:stCondLst>
                                            <p:cond delay="0"/>
                                          </p:stCondLst>
                                        </p:cTn>
                                        <p:tgtEl>
                                          <p:spTgt spid="192"/>
                                        </p:tgtEl>
                                        <p:attrNameLst>
                                          <p:attrName>style.visibility</p:attrName>
                                        </p:attrNameLst>
                                      </p:cBhvr>
                                      <p:to>
                                        <p:strVal val="visible"/>
                                      </p:to>
                                    </p:set>
                                    <p:animEffect transition="in" filter="fade">
                                      <p:cBhvr>
                                        <p:cTn id="341" dur="1500"/>
                                        <p:tgtEl>
                                          <p:spTgt spid="192"/>
                                        </p:tgtEl>
                                      </p:cBhvr>
                                    </p:animEffect>
                                  </p:childTnLst>
                                </p:cTn>
                              </p:par>
                              <p:par>
                                <p:cTn id="342" presetID="10" presetClass="entr" presetSubtype="0" fill="hold" grpId="0" nodeType="withEffect">
                                  <p:stCondLst>
                                    <p:cond delay="0"/>
                                  </p:stCondLst>
                                  <p:childTnLst>
                                    <p:set>
                                      <p:cBhvr>
                                        <p:cTn id="343" dur="1" fill="hold">
                                          <p:stCondLst>
                                            <p:cond delay="0"/>
                                          </p:stCondLst>
                                        </p:cTn>
                                        <p:tgtEl>
                                          <p:spTgt spid="193"/>
                                        </p:tgtEl>
                                        <p:attrNameLst>
                                          <p:attrName>style.visibility</p:attrName>
                                        </p:attrNameLst>
                                      </p:cBhvr>
                                      <p:to>
                                        <p:strVal val="visible"/>
                                      </p:to>
                                    </p:set>
                                    <p:animEffect transition="in" filter="fade">
                                      <p:cBhvr>
                                        <p:cTn id="344" dur="1500"/>
                                        <p:tgtEl>
                                          <p:spTgt spid="193"/>
                                        </p:tgtEl>
                                      </p:cBhvr>
                                    </p:animEffect>
                                  </p:childTnLst>
                                </p:cTn>
                              </p:par>
                              <p:par>
                                <p:cTn id="345" presetID="10" presetClass="entr" presetSubtype="0" fill="hold" grpId="0" nodeType="withEffect">
                                  <p:stCondLst>
                                    <p:cond delay="0"/>
                                  </p:stCondLst>
                                  <p:childTnLst>
                                    <p:set>
                                      <p:cBhvr>
                                        <p:cTn id="346" dur="1" fill="hold">
                                          <p:stCondLst>
                                            <p:cond delay="0"/>
                                          </p:stCondLst>
                                        </p:cTn>
                                        <p:tgtEl>
                                          <p:spTgt spid="194"/>
                                        </p:tgtEl>
                                        <p:attrNameLst>
                                          <p:attrName>style.visibility</p:attrName>
                                        </p:attrNameLst>
                                      </p:cBhvr>
                                      <p:to>
                                        <p:strVal val="visible"/>
                                      </p:to>
                                    </p:set>
                                    <p:animEffect transition="in" filter="fade">
                                      <p:cBhvr>
                                        <p:cTn id="347" dur="1500"/>
                                        <p:tgtEl>
                                          <p:spTgt spid="194"/>
                                        </p:tgtEl>
                                      </p:cBhvr>
                                    </p:animEffect>
                                  </p:childTnLst>
                                </p:cTn>
                              </p:par>
                              <p:par>
                                <p:cTn id="348" presetID="10" presetClass="entr" presetSubtype="0" fill="hold" grpId="0" nodeType="withEffect">
                                  <p:stCondLst>
                                    <p:cond delay="0"/>
                                  </p:stCondLst>
                                  <p:childTnLst>
                                    <p:set>
                                      <p:cBhvr>
                                        <p:cTn id="349" dur="1" fill="hold">
                                          <p:stCondLst>
                                            <p:cond delay="0"/>
                                          </p:stCondLst>
                                        </p:cTn>
                                        <p:tgtEl>
                                          <p:spTgt spid="195"/>
                                        </p:tgtEl>
                                        <p:attrNameLst>
                                          <p:attrName>style.visibility</p:attrName>
                                        </p:attrNameLst>
                                      </p:cBhvr>
                                      <p:to>
                                        <p:strVal val="visible"/>
                                      </p:to>
                                    </p:set>
                                    <p:animEffect transition="in" filter="fade">
                                      <p:cBhvr>
                                        <p:cTn id="350" dur="1500"/>
                                        <p:tgtEl>
                                          <p:spTgt spid="195"/>
                                        </p:tgtEl>
                                      </p:cBhvr>
                                    </p:animEffect>
                                  </p:childTnLst>
                                </p:cTn>
                              </p:par>
                              <p:par>
                                <p:cTn id="351" presetID="10" presetClass="entr" presetSubtype="0" fill="hold" grpId="0" nodeType="withEffect">
                                  <p:stCondLst>
                                    <p:cond delay="0"/>
                                  </p:stCondLst>
                                  <p:childTnLst>
                                    <p:set>
                                      <p:cBhvr>
                                        <p:cTn id="352" dur="1" fill="hold">
                                          <p:stCondLst>
                                            <p:cond delay="0"/>
                                          </p:stCondLst>
                                        </p:cTn>
                                        <p:tgtEl>
                                          <p:spTgt spid="196"/>
                                        </p:tgtEl>
                                        <p:attrNameLst>
                                          <p:attrName>style.visibility</p:attrName>
                                        </p:attrNameLst>
                                      </p:cBhvr>
                                      <p:to>
                                        <p:strVal val="visible"/>
                                      </p:to>
                                    </p:set>
                                    <p:animEffect transition="in" filter="fade">
                                      <p:cBhvr>
                                        <p:cTn id="353" dur="1500"/>
                                        <p:tgtEl>
                                          <p:spTgt spid="196"/>
                                        </p:tgtEl>
                                      </p:cBhvr>
                                    </p:animEffect>
                                  </p:childTnLst>
                                </p:cTn>
                              </p:par>
                              <p:par>
                                <p:cTn id="354" presetID="10" presetClass="entr" presetSubtype="0" fill="hold" grpId="0" nodeType="withEffect">
                                  <p:stCondLst>
                                    <p:cond delay="0"/>
                                  </p:stCondLst>
                                  <p:childTnLst>
                                    <p:set>
                                      <p:cBhvr>
                                        <p:cTn id="355" dur="1" fill="hold">
                                          <p:stCondLst>
                                            <p:cond delay="0"/>
                                          </p:stCondLst>
                                        </p:cTn>
                                        <p:tgtEl>
                                          <p:spTgt spid="197"/>
                                        </p:tgtEl>
                                        <p:attrNameLst>
                                          <p:attrName>style.visibility</p:attrName>
                                        </p:attrNameLst>
                                      </p:cBhvr>
                                      <p:to>
                                        <p:strVal val="visible"/>
                                      </p:to>
                                    </p:set>
                                    <p:animEffect transition="in" filter="fade">
                                      <p:cBhvr>
                                        <p:cTn id="356" dur="1500"/>
                                        <p:tgtEl>
                                          <p:spTgt spid="197"/>
                                        </p:tgtEl>
                                      </p:cBhvr>
                                    </p:animEffect>
                                  </p:childTnLst>
                                </p:cTn>
                              </p:par>
                              <p:par>
                                <p:cTn id="357" presetID="10" presetClass="entr" presetSubtype="0" fill="hold" grpId="0" nodeType="withEffect">
                                  <p:stCondLst>
                                    <p:cond delay="0"/>
                                  </p:stCondLst>
                                  <p:childTnLst>
                                    <p:set>
                                      <p:cBhvr>
                                        <p:cTn id="358" dur="1" fill="hold">
                                          <p:stCondLst>
                                            <p:cond delay="0"/>
                                          </p:stCondLst>
                                        </p:cTn>
                                        <p:tgtEl>
                                          <p:spTgt spid="198"/>
                                        </p:tgtEl>
                                        <p:attrNameLst>
                                          <p:attrName>style.visibility</p:attrName>
                                        </p:attrNameLst>
                                      </p:cBhvr>
                                      <p:to>
                                        <p:strVal val="visible"/>
                                      </p:to>
                                    </p:set>
                                    <p:animEffect transition="in" filter="fade">
                                      <p:cBhvr>
                                        <p:cTn id="359" dur="1500"/>
                                        <p:tgtEl>
                                          <p:spTgt spid="198"/>
                                        </p:tgtEl>
                                      </p:cBhvr>
                                    </p:animEffect>
                                  </p:childTnLst>
                                </p:cTn>
                              </p:par>
                              <p:par>
                                <p:cTn id="360" presetID="10" presetClass="entr" presetSubtype="0" fill="hold" grpId="0" nodeType="withEffect">
                                  <p:stCondLst>
                                    <p:cond delay="0"/>
                                  </p:stCondLst>
                                  <p:childTnLst>
                                    <p:set>
                                      <p:cBhvr>
                                        <p:cTn id="361" dur="1" fill="hold">
                                          <p:stCondLst>
                                            <p:cond delay="0"/>
                                          </p:stCondLst>
                                        </p:cTn>
                                        <p:tgtEl>
                                          <p:spTgt spid="199"/>
                                        </p:tgtEl>
                                        <p:attrNameLst>
                                          <p:attrName>style.visibility</p:attrName>
                                        </p:attrNameLst>
                                      </p:cBhvr>
                                      <p:to>
                                        <p:strVal val="visible"/>
                                      </p:to>
                                    </p:set>
                                    <p:animEffect transition="in" filter="fade">
                                      <p:cBhvr>
                                        <p:cTn id="362" dur="1500"/>
                                        <p:tgtEl>
                                          <p:spTgt spid="199"/>
                                        </p:tgtEl>
                                      </p:cBhvr>
                                    </p:animEffect>
                                  </p:childTnLst>
                                </p:cTn>
                              </p:par>
                              <p:par>
                                <p:cTn id="363" presetID="10" presetClass="entr" presetSubtype="0" fill="hold" grpId="0" nodeType="withEffect">
                                  <p:stCondLst>
                                    <p:cond delay="0"/>
                                  </p:stCondLst>
                                  <p:childTnLst>
                                    <p:set>
                                      <p:cBhvr>
                                        <p:cTn id="364" dur="1" fill="hold">
                                          <p:stCondLst>
                                            <p:cond delay="0"/>
                                          </p:stCondLst>
                                        </p:cTn>
                                        <p:tgtEl>
                                          <p:spTgt spid="200"/>
                                        </p:tgtEl>
                                        <p:attrNameLst>
                                          <p:attrName>style.visibility</p:attrName>
                                        </p:attrNameLst>
                                      </p:cBhvr>
                                      <p:to>
                                        <p:strVal val="visible"/>
                                      </p:to>
                                    </p:set>
                                    <p:animEffect transition="in" filter="fade">
                                      <p:cBhvr>
                                        <p:cTn id="365" dur="1500"/>
                                        <p:tgtEl>
                                          <p:spTgt spid="200"/>
                                        </p:tgtEl>
                                      </p:cBhvr>
                                    </p:animEffect>
                                  </p:childTnLst>
                                </p:cTn>
                              </p:par>
                              <p:par>
                                <p:cTn id="366" presetID="10" presetClass="entr" presetSubtype="0" fill="hold" grpId="0" nodeType="withEffect">
                                  <p:stCondLst>
                                    <p:cond delay="0"/>
                                  </p:stCondLst>
                                  <p:childTnLst>
                                    <p:set>
                                      <p:cBhvr>
                                        <p:cTn id="367" dur="1" fill="hold">
                                          <p:stCondLst>
                                            <p:cond delay="0"/>
                                          </p:stCondLst>
                                        </p:cTn>
                                        <p:tgtEl>
                                          <p:spTgt spid="201"/>
                                        </p:tgtEl>
                                        <p:attrNameLst>
                                          <p:attrName>style.visibility</p:attrName>
                                        </p:attrNameLst>
                                      </p:cBhvr>
                                      <p:to>
                                        <p:strVal val="visible"/>
                                      </p:to>
                                    </p:set>
                                    <p:animEffect transition="in" filter="fade">
                                      <p:cBhvr>
                                        <p:cTn id="368" dur="1500"/>
                                        <p:tgtEl>
                                          <p:spTgt spid="201"/>
                                        </p:tgtEl>
                                      </p:cBhvr>
                                    </p:animEffect>
                                  </p:childTnLst>
                                </p:cTn>
                              </p:par>
                              <p:par>
                                <p:cTn id="369" presetID="10" presetClass="entr" presetSubtype="0" fill="hold" grpId="0" nodeType="withEffect">
                                  <p:stCondLst>
                                    <p:cond delay="0"/>
                                  </p:stCondLst>
                                  <p:childTnLst>
                                    <p:set>
                                      <p:cBhvr>
                                        <p:cTn id="370" dur="1" fill="hold">
                                          <p:stCondLst>
                                            <p:cond delay="0"/>
                                          </p:stCondLst>
                                        </p:cTn>
                                        <p:tgtEl>
                                          <p:spTgt spid="202"/>
                                        </p:tgtEl>
                                        <p:attrNameLst>
                                          <p:attrName>style.visibility</p:attrName>
                                        </p:attrNameLst>
                                      </p:cBhvr>
                                      <p:to>
                                        <p:strVal val="visible"/>
                                      </p:to>
                                    </p:set>
                                    <p:animEffect transition="in" filter="fade">
                                      <p:cBhvr>
                                        <p:cTn id="371" dur="1500"/>
                                        <p:tgtEl>
                                          <p:spTgt spid="202"/>
                                        </p:tgtEl>
                                      </p:cBhvr>
                                    </p:animEffect>
                                  </p:childTnLst>
                                </p:cTn>
                              </p:par>
                              <p:par>
                                <p:cTn id="372" presetID="10" presetClass="entr" presetSubtype="0" fill="hold" grpId="0" nodeType="withEffect">
                                  <p:stCondLst>
                                    <p:cond delay="0"/>
                                  </p:stCondLst>
                                  <p:childTnLst>
                                    <p:set>
                                      <p:cBhvr>
                                        <p:cTn id="373" dur="1" fill="hold">
                                          <p:stCondLst>
                                            <p:cond delay="0"/>
                                          </p:stCondLst>
                                        </p:cTn>
                                        <p:tgtEl>
                                          <p:spTgt spid="203"/>
                                        </p:tgtEl>
                                        <p:attrNameLst>
                                          <p:attrName>style.visibility</p:attrName>
                                        </p:attrNameLst>
                                      </p:cBhvr>
                                      <p:to>
                                        <p:strVal val="visible"/>
                                      </p:to>
                                    </p:set>
                                    <p:animEffect transition="in" filter="fade">
                                      <p:cBhvr>
                                        <p:cTn id="374" dur="1500"/>
                                        <p:tgtEl>
                                          <p:spTgt spid="203"/>
                                        </p:tgtEl>
                                      </p:cBhvr>
                                    </p:animEffect>
                                  </p:childTnLst>
                                </p:cTn>
                              </p:par>
                              <p:par>
                                <p:cTn id="375" presetID="10" presetClass="entr" presetSubtype="0" fill="hold" grpId="0" nodeType="withEffect">
                                  <p:stCondLst>
                                    <p:cond delay="0"/>
                                  </p:stCondLst>
                                  <p:childTnLst>
                                    <p:set>
                                      <p:cBhvr>
                                        <p:cTn id="376" dur="1" fill="hold">
                                          <p:stCondLst>
                                            <p:cond delay="0"/>
                                          </p:stCondLst>
                                        </p:cTn>
                                        <p:tgtEl>
                                          <p:spTgt spid="204"/>
                                        </p:tgtEl>
                                        <p:attrNameLst>
                                          <p:attrName>style.visibility</p:attrName>
                                        </p:attrNameLst>
                                      </p:cBhvr>
                                      <p:to>
                                        <p:strVal val="visible"/>
                                      </p:to>
                                    </p:set>
                                    <p:animEffect transition="in" filter="fade">
                                      <p:cBhvr>
                                        <p:cTn id="377" dur="1500"/>
                                        <p:tgtEl>
                                          <p:spTgt spid="204"/>
                                        </p:tgtEl>
                                      </p:cBhvr>
                                    </p:animEffect>
                                  </p:childTnLst>
                                </p:cTn>
                              </p:par>
                              <p:par>
                                <p:cTn id="378" presetID="10" presetClass="entr" presetSubtype="0" fill="hold" grpId="0" nodeType="withEffect">
                                  <p:stCondLst>
                                    <p:cond delay="0"/>
                                  </p:stCondLst>
                                  <p:childTnLst>
                                    <p:set>
                                      <p:cBhvr>
                                        <p:cTn id="379" dur="1" fill="hold">
                                          <p:stCondLst>
                                            <p:cond delay="0"/>
                                          </p:stCondLst>
                                        </p:cTn>
                                        <p:tgtEl>
                                          <p:spTgt spid="205"/>
                                        </p:tgtEl>
                                        <p:attrNameLst>
                                          <p:attrName>style.visibility</p:attrName>
                                        </p:attrNameLst>
                                      </p:cBhvr>
                                      <p:to>
                                        <p:strVal val="visible"/>
                                      </p:to>
                                    </p:set>
                                    <p:animEffect transition="in" filter="fade">
                                      <p:cBhvr>
                                        <p:cTn id="380" dur="1500"/>
                                        <p:tgtEl>
                                          <p:spTgt spid="205"/>
                                        </p:tgtEl>
                                      </p:cBhvr>
                                    </p:animEffect>
                                  </p:childTnLst>
                                </p:cTn>
                              </p:par>
                              <p:par>
                                <p:cTn id="381" presetID="10" presetClass="entr" presetSubtype="0" fill="hold" grpId="0" nodeType="withEffect">
                                  <p:stCondLst>
                                    <p:cond delay="0"/>
                                  </p:stCondLst>
                                  <p:childTnLst>
                                    <p:set>
                                      <p:cBhvr>
                                        <p:cTn id="382" dur="1" fill="hold">
                                          <p:stCondLst>
                                            <p:cond delay="0"/>
                                          </p:stCondLst>
                                        </p:cTn>
                                        <p:tgtEl>
                                          <p:spTgt spid="206"/>
                                        </p:tgtEl>
                                        <p:attrNameLst>
                                          <p:attrName>style.visibility</p:attrName>
                                        </p:attrNameLst>
                                      </p:cBhvr>
                                      <p:to>
                                        <p:strVal val="visible"/>
                                      </p:to>
                                    </p:set>
                                    <p:animEffect transition="in" filter="fade">
                                      <p:cBhvr>
                                        <p:cTn id="383" dur="1500"/>
                                        <p:tgtEl>
                                          <p:spTgt spid="206"/>
                                        </p:tgtEl>
                                      </p:cBhvr>
                                    </p:animEffect>
                                  </p:childTnLst>
                                </p:cTn>
                              </p:par>
                              <p:par>
                                <p:cTn id="384" presetID="10" presetClass="entr" presetSubtype="0" fill="hold" grpId="0" nodeType="withEffect">
                                  <p:stCondLst>
                                    <p:cond delay="0"/>
                                  </p:stCondLst>
                                  <p:childTnLst>
                                    <p:set>
                                      <p:cBhvr>
                                        <p:cTn id="385" dur="1" fill="hold">
                                          <p:stCondLst>
                                            <p:cond delay="0"/>
                                          </p:stCondLst>
                                        </p:cTn>
                                        <p:tgtEl>
                                          <p:spTgt spid="207"/>
                                        </p:tgtEl>
                                        <p:attrNameLst>
                                          <p:attrName>style.visibility</p:attrName>
                                        </p:attrNameLst>
                                      </p:cBhvr>
                                      <p:to>
                                        <p:strVal val="visible"/>
                                      </p:to>
                                    </p:set>
                                    <p:animEffect transition="in" filter="fade">
                                      <p:cBhvr>
                                        <p:cTn id="386" dur="1500"/>
                                        <p:tgtEl>
                                          <p:spTgt spid="207"/>
                                        </p:tgtEl>
                                      </p:cBhvr>
                                    </p:animEffect>
                                  </p:childTnLst>
                                </p:cTn>
                              </p:par>
                              <p:par>
                                <p:cTn id="387" presetID="10" presetClass="entr" presetSubtype="0" fill="hold" grpId="0" nodeType="withEffect">
                                  <p:stCondLst>
                                    <p:cond delay="0"/>
                                  </p:stCondLst>
                                  <p:childTnLst>
                                    <p:set>
                                      <p:cBhvr>
                                        <p:cTn id="388" dur="1" fill="hold">
                                          <p:stCondLst>
                                            <p:cond delay="0"/>
                                          </p:stCondLst>
                                        </p:cTn>
                                        <p:tgtEl>
                                          <p:spTgt spid="208"/>
                                        </p:tgtEl>
                                        <p:attrNameLst>
                                          <p:attrName>style.visibility</p:attrName>
                                        </p:attrNameLst>
                                      </p:cBhvr>
                                      <p:to>
                                        <p:strVal val="visible"/>
                                      </p:to>
                                    </p:set>
                                    <p:animEffect transition="in" filter="fade">
                                      <p:cBhvr>
                                        <p:cTn id="389" dur="1500"/>
                                        <p:tgtEl>
                                          <p:spTgt spid="208"/>
                                        </p:tgtEl>
                                      </p:cBhvr>
                                    </p:animEffect>
                                  </p:childTnLst>
                                </p:cTn>
                              </p:par>
                              <p:par>
                                <p:cTn id="390" presetID="10" presetClass="entr" presetSubtype="0" fill="hold" grpId="0" nodeType="withEffect">
                                  <p:stCondLst>
                                    <p:cond delay="0"/>
                                  </p:stCondLst>
                                  <p:childTnLst>
                                    <p:set>
                                      <p:cBhvr>
                                        <p:cTn id="391" dur="1" fill="hold">
                                          <p:stCondLst>
                                            <p:cond delay="0"/>
                                          </p:stCondLst>
                                        </p:cTn>
                                        <p:tgtEl>
                                          <p:spTgt spid="209"/>
                                        </p:tgtEl>
                                        <p:attrNameLst>
                                          <p:attrName>style.visibility</p:attrName>
                                        </p:attrNameLst>
                                      </p:cBhvr>
                                      <p:to>
                                        <p:strVal val="visible"/>
                                      </p:to>
                                    </p:set>
                                    <p:animEffect transition="in" filter="fade">
                                      <p:cBhvr>
                                        <p:cTn id="392" dur="1500"/>
                                        <p:tgtEl>
                                          <p:spTgt spid="209"/>
                                        </p:tgtEl>
                                      </p:cBhvr>
                                    </p:animEffect>
                                  </p:childTnLst>
                                </p:cTn>
                              </p:par>
                              <p:par>
                                <p:cTn id="393" presetID="10" presetClass="entr" presetSubtype="0" fill="hold" grpId="0" nodeType="withEffect">
                                  <p:stCondLst>
                                    <p:cond delay="0"/>
                                  </p:stCondLst>
                                  <p:childTnLst>
                                    <p:set>
                                      <p:cBhvr>
                                        <p:cTn id="394" dur="1" fill="hold">
                                          <p:stCondLst>
                                            <p:cond delay="0"/>
                                          </p:stCondLst>
                                        </p:cTn>
                                        <p:tgtEl>
                                          <p:spTgt spid="210"/>
                                        </p:tgtEl>
                                        <p:attrNameLst>
                                          <p:attrName>style.visibility</p:attrName>
                                        </p:attrNameLst>
                                      </p:cBhvr>
                                      <p:to>
                                        <p:strVal val="visible"/>
                                      </p:to>
                                    </p:set>
                                    <p:animEffect transition="in" filter="fade">
                                      <p:cBhvr>
                                        <p:cTn id="395" dur="1500"/>
                                        <p:tgtEl>
                                          <p:spTgt spid="210"/>
                                        </p:tgtEl>
                                      </p:cBhvr>
                                    </p:animEffect>
                                  </p:childTnLst>
                                </p:cTn>
                              </p:par>
                              <p:par>
                                <p:cTn id="396" presetID="10" presetClass="entr" presetSubtype="0" fill="hold" grpId="0" nodeType="withEffect">
                                  <p:stCondLst>
                                    <p:cond delay="0"/>
                                  </p:stCondLst>
                                  <p:childTnLst>
                                    <p:set>
                                      <p:cBhvr>
                                        <p:cTn id="397" dur="1" fill="hold">
                                          <p:stCondLst>
                                            <p:cond delay="0"/>
                                          </p:stCondLst>
                                        </p:cTn>
                                        <p:tgtEl>
                                          <p:spTgt spid="211"/>
                                        </p:tgtEl>
                                        <p:attrNameLst>
                                          <p:attrName>style.visibility</p:attrName>
                                        </p:attrNameLst>
                                      </p:cBhvr>
                                      <p:to>
                                        <p:strVal val="visible"/>
                                      </p:to>
                                    </p:set>
                                    <p:animEffect transition="in" filter="fade">
                                      <p:cBhvr>
                                        <p:cTn id="398" dur="1500"/>
                                        <p:tgtEl>
                                          <p:spTgt spid="211"/>
                                        </p:tgtEl>
                                      </p:cBhvr>
                                    </p:animEffect>
                                  </p:childTnLst>
                                </p:cTn>
                              </p:par>
                              <p:par>
                                <p:cTn id="399" presetID="10" presetClass="entr" presetSubtype="0" fill="hold" grpId="0" nodeType="withEffect">
                                  <p:stCondLst>
                                    <p:cond delay="0"/>
                                  </p:stCondLst>
                                  <p:childTnLst>
                                    <p:set>
                                      <p:cBhvr>
                                        <p:cTn id="400" dur="1" fill="hold">
                                          <p:stCondLst>
                                            <p:cond delay="0"/>
                                          </p:stCondLst>
                                        </p:cTn>
                                        <p:tgtEl>
                                          <p:spTgt spid="212"/>
                                        </p:tgtEl>
                                        <p:attrNameLst>
                                          <p:attrName>style.visibility</p:attrName>
                                        </p:attrNameLst>
                                      </p:cBhvr>
                                      <p:to>
                                        <p:strVal val="visible"/>
                                      </p:to>
                                    </p:set>
                                    <p:animEffect transition="in" filter="fade">
                                      <p:cBhvr>
                                        <p:cTn id="401" dur="1500"/>
                                        <p:tgtEl>
                                          <p:spTgt spid="212"/>
                                        </p:tgtEl>
                                      </p:cBhvr>
                                    </p:animEffect>
                                  </p:childTnLst>
                                </p:cTn>
                              </p:par>
                              <p:par>
                                <p:cTn id="402" presetID="10" presetClass="entr" presetSubtype="0" fill="hold" grpId="0" nodeType="withEffect">
                                  <p:stCondLst>
                                    <p:cond delay="0"/>
                                  </p:stCondLst>
                                  <p:childTnLst>
                                    <p:set>
                                      <p:cBhvr>
                                        <p:cTn id="403" dur="1" fill="hold">
                                          <p:stCondLst>
                                            <p:cond delay="0"/>
                                          </p:stCondLst>
                                        </p:cTn>
                                        <p:tgtEl>
                                          <p:spTgt spid="213"/>
                                        </p:tgtEl>
                                        <p:attrNameLst>
                                          <p:attrName>style.visibility</p:attrName>
                                        </p:attrNameLst>
                                      </p:cBhvr>
                                      <p:to>
                                        <p:strVal val="visible"/>
                                      </p:to>
                                    </p:set>
                                    <p:animEffect transition="in" filter="fade">
                                      <p:cBhvr>
                                        <p:cTn id="404" dur="1500"/>
                                        <p:tgtEl>
                                          <p:spTgt spid="213"/>
                                        </p:tgtEl>
                                      </p:cBhvr>
                                    </p:animEffect>
                                  </p:childTnLst>
                                </p:cTn>
                              </p:par>
                              <p:par>
                                <p:cTn id="405" presetID="10" presetClass="entr" presetSubtype="0" fill="hold" grpId="0" nodeType="withEffect">
                                  <p:stCondLst>
                                    <p:cond delay="0"/>
                                  </p:stCondLst>
                                  <p:childTnLst>
                                    <p:set>
                                      <p:cBhvr>
                                        <p:cTn id="406" dur="1" fill="hold">
                                          <p:stCondLst>
                                            <p:cond delay="0"/>
                                          </p:stCondLst>
                                        </p:cTn>
                                        <p:tgtEl>
                                          <p:spTgt spid="214"/>
                                        </p:tgtEl>
                                        <p:attrNameLst>
                                          <p:attrName>style.visibility</p:attrName>
                                        </p:attrNameLst>
                                      </p:cBhvr>
                                      <p:to>
                                        <p:strVal val="visible"/>
                                      </p:to>
                                    </p:set>
                                    <p:animEffect transition="in" filter="fade">
                                      <p:cBhvr>
                                        <p:cTn id="407" dur="1500"/>
                                        <p:tgtEl>
                                          <p:spTgt spid="214"/>
                                        </p:tgtEl>
                                      </p:cBhvr>
                                    </p:animEffect>
                                  </p:childTnLst>
                                </p:cTn>
                              </p:par>
                              <p:par>
                                <p:cTn id="408" presetID="10" presetClass="entr" presetSubtype="0" fill="hold" grpId="0" nodeType="withEffect">
                                  <p:stCondLst>
                                    <p:cond delay="0"/>
                                  </p:stCondLst>
                                  <p:childTnLst>
                                    <p:set>
                                      <p:cBhvr>
                                        <p:cTn id="409" dur="1" fill="hold">
                                          <p:stCondLst>
                                            <p:cond delay="0"/>
                                          </p:stCondLst>
                                        </p:cTn>
                                        <p:tgtEl>
                                          <p:spTgt spid="215"/>
                                        </p:tgtEl>
                                        <p:attrNameLst>
                                          <p:attrName>style.visibility</p:attrName>
                                        </p:attrNameLst>
                                      </p:cBhvr>
                                      <p:to>
                                        <p:strVal val="visible"/>
                                      </p:to>
                                    </p:set>
                                    <p:animEffect transition="in" filter="fade">
                                      <p:cBhvr>
                                        <p:cTn id="410" dur="1500"/>
                                        <p:tgtEl>
                                          <p:spTgt spid="215"/>
                                        </p:tgtEl>
                                      </p:cBhvr>
                                    </p:animEffect>
                                  </p:childTnLst>
                                </p:cTn>
                              </p:par>
                              <p:par>
                                <p:cTn id="411" presetID="10" presetClass="entr" presetSubtype="0" fill="hold" grpId="0" nodeType="withEffect">
                                  <p:stCondLst>
                                    <p:cond delay="0"/>
                                  </p:stCondLst>
                                  <p:childTnLst>
                                    <p:set>
                                      <p:cBhvr>
                                        <p:cTn id="412" dur="1" fill="hold">
                                          <p:stCondLst>
                                            <p:cond delay="0"/>
                                          </p:stCondLst>
                                        </p:cTn>
                                        <p:tgtEl>
                                          <p:spTgt spid="216"/>
                                        </p:tgtEl>
                                        <p:attrNameLst>
                                          <p:attrName>style.visibility</p:attrName>
                                        </p:attrNameLst>
                                      </p:cBhvr>
                                      <p:to>
                                        <p:strVal val="visible"/>
                                      </p:to>
                                    </p:set>
                                    <p:animEffect transition="in" filter="fade">
                                      <p:cBhvr>
                                        <p:cTn id="413" dur="1500"/>
                                        <p:tgtEl>
                                          <p:spTgt spid="216"/>
                                        </p:tgtEl>
                                      </p:cBhvr>
                                    </p:animEffect>
                                  </p:childTnLst>
                                </p:cTn>
                              </p:par>
                              <p:par>
                                <p:cTn id="414" presetID="10" presetClass="entr" presetSubtype="0" fill="hold" grpId="0" nodeType="withEffect">
                                  <p:stCondLst>
                                    <p:cond delay="0"/>
                                  </p:stCondLst>
                                  <p:childTnLst>
                                    <p:set>
                                      <p:cBhvr>
                                        <p:cTn id="415" dur="1" fill="hold">
                                          <p:stCondLst>
                                            <p:cond delay="0"/>
                                          </p:stCondLst>
                                        </p:cTn>
                                        <p:tgtEl>
                                          <p:spTgt spid="217"/>
                                        </p:tgtEl>
                                        <p:attrNameLst>
                                          <p:attrName>style.visibility</p:attrName>
                                        </p:attrNameLst>
                                      </p:cBhvr>
                                      <p:to>
                                        <p:strVal val="visible"/>
                                      </p:to>
                                    </p:set>
                                    <p:animEffect transition="in" filter="fade">
                                      <p:cBhvr>
                                        <p:cTn id="416" dur="1500"/>
                                        <p:tgtEl>
                                          <p:spTgt spid="217"/>
                                        </p:tgtEl>
                                      </p:cBhvr>
                                    </p:animEffect>
                                  </p:childTnLst>
                                </p:cTn>
                              </p:par>
                              <p:par>
                                <p:cTn id="417" presetID="10" presetClass="entr" presetSubtype="0" fill="hold" grpId="0" nodeType="withEffect">
                                  <p:stCondLst>
                                    <p:cond delay="0"/>
                                  </p:stCondLst>
                                  <p:childTnLst>
                                    <p:set>
                                      <p:cBhvr>
                                        <p:cTn id="418" dur="1" fill="hold">
                                          <p:stCondLst>
                                            <p:cond delay="0"/>
                                          </p:stCondLst>
                                        </p:cTn>
                                        <p:tgtEl>
                                          <p:spTgt spid="218"/>
                                        </p:tgtEl>
                                        <p:attrNameLst>
                                          <p:attrName>style.visibility</p:attrName>
                                        </p:attrNameLst>
                                      </p:cBhvr>
                                      <p:to>
                                        <p:strVal val="visible"/>
                                      </p:to>
                                    </p:set>
                                    <p:animEffect transition="in" filter="fade">
                                      <p:cBhvr>
                                        <p:cTn id="419" dur="1500"/>
                                        <p:tgtEl>
                                          <p:spTgt spid="218"/>
                                        </p:tgtEl>
                                      </p:cBhvr>
                                    </p:animEffect>
                                  </p:childTnLst>
                                </p:cTn>
                              </p:par>
                              <p:par>
                                <p:cTn id="420" presetID="10" presetClass="entr" presetSubtype="0" fill="hold" grpId="0" nodeType="withEffect">
                                  <p:stCondLst>
                                    <p:cond delay="0"/>
                                  </p:stCondLst>
                                  <p:childTnLst>
                                    <p:set>
                                      <p:cBhvr>
                                        <p:cTn id="421" dur="1" fill="hold">
                                          <p:stCondLst>
                                            <p:cond delay="0"/>
                                          </p:stCondLst>
                                        </p:cTn>
                                        <p:tgtEl>
                                          <p:spTgt spid="219"/>
                                        </p:tgtEl>
                                        <p:attrNameLst>
                                          <p:attrName>style.visibility</p:attrName>
                                        </p:attrNameLst>
                                      </p:cBhvr>
                                      <p:to>
                                        <p:strVal val="visible"/>
                                      </p:to>
                                    </p:set>
                                    <p:animEffect transition="in" filter="fade">
                                      <p:cBhvr>
                                        <p:cTn id="422" dur="1500"/>
                                        <p:tgtEl>
                                          <p:spTgt spid="219"/>
                                        </p:tgtEl>
                                      </p:cBhvr>
                                    </p:animEffect>
                                  </p:childTnLst>
                                </p:cTn>
                              </p:par>
                              <p:par>
                                <p:cTn id="423" presetID="10" presetClass="entr" presetSubtype="0" fill="hold" grpId="0" nodeType="withEffect">
                                  <p:stCondLst>
                                    <p:cond delay="0"/>
                                  </p:stCondLst>
                                  <p:childTnLst>
                                    <p:set>
                                      <p:cBhvr>
                                        <p:cTn id="424" dur="1" fill="hold">
                                          <p:stCondLst>
                                            <p:cond delay="0"/>
                                          </p:stCondLst>
                                        </p:cTn>
                                        <p:tgtEl>
                                          <p:spTgt spid="220"/>
                                        </p:tgtEl>
                                        <p:attrNameLst>
                                          <p:attrName>style.visibility</p:attrName>
                                        </p:attrNameLst>
                                      </p:cBhvr>
                                      <p:to>
                                        <p:strVal val="visible"/>
                                      </p:to>
                                    </p:set>
                                    <p:animEffect transition="in" filter="fade">
                                      <p:cBhvr>
                                        <p:cTn id="425" dur="1500"/>
                                        <p:tgtEl>
                                          <p:spTgt spid="220"/>
                                        </p:tgtEl>
                                      </p:cBhvr>
                                    </p:animEffect>
                                  </p:childTnLst>
                                </p:cTn>
                              </p:par>
                              <p:par>
                                <p:cTn id="426" presetID="10" presetClass="entr" presetSubtype="0" fill="hold" grpId="0" nodeType="withEffect">
                                  <p:stCondLst>
                                    <p:cond delay="0"/>
                                  </p:stCondLst>
                                  <p:childTnLst>
                                    <p:set>
                                      <p:cBhvr>
                                        <p:cTn id="427" dur="1" fill="hold">
                                          <p:stCondLst>
                                            <p:cond delay="0"/>
                                          </p:stCondLst>
                                        </p:cTn>
                                        <p:tgtEl>
                                          <p:spTgt spid="221"/>
                                        </p:tgtEl>
                                        <p:attrNameLst>
                                          <p:attrName>style.visibility</p:attrName>
                                        </p:attrNameLst>
                                      </p:cBhvr>
                                      <p:to>
                                        <p:strVal val="visible"/>
                                      </p:to>
                                    </p:set>
                                    <p:animEffect transition="in" filter="fade">
                                      <p:cBhvr>
                                        <p:cTn id="428" dur="1500"/>
                                        <p:tgtEl>
                                          <p:spTgt spid="221"/>
                                        </p:tgtEl>
                                      </p:cBhvr>
                                    </p:animEffect>
                                  </p:childTnLst>
                                </p:cTn>
                              </p:par>
                              <p:par>
                                <p:cTn id="429" presetID="10" presetClass="entr" presetSubtype="0" fill="hold" grpId="0" nodeType="withEffect">
                                  <p:stCondLst>
                                    <p:cond delay="0"/>
                                  </p:stCondLst>
                                  <p:childTnLst>
                                    <p:set>
                                      <p:cBhvr>
                                        <p:cTn id="430" dur="1" fill="hold">
                                          <p:stCondLst>
                                            <p:cond delay="0"/>
                                          </p:stCondLst>
                                        </p:cTn>
                                        <p:tgtEl>
                                          <p:spTgt spid="222"/>
                                        </p:tgtEl>
                                        <p:attrNameLst>
                                          <p:attrName>style.visibility</p:attrName>
                                        </p:attrNameLst>
                                      </p:cBhvr>
                                      <p:to>
                                        <p:strVal val="visible"/>
                                      </p:to>
                                    </p:set>
                                    <p:animEffect transition="in" filter="fade">
                                      <p:cBhvr>
                                        <p:cTn id="431" dur="1500"/>
                                        <p:tgtEl>
                                          <p:spTgt spid="222"/>
                                        </p:tgtEl>
                                      </p:cBhvr>
                                    </p:animEffect>
                                  </p:childTnLst>
                                </p:cTn>
                              </p:par>
                              <p:par>
                                <p:cTn id="432" presetID="10" presetClass="entr" presetSubtype="0" fill="hold" grpId="0" nodeType="withEffect">
                                  <p:stCondLst>
                                    <p:cond delay="0"/>
                                  </p:stCondLst>
                                  <p:childTnLst>
                                    <p:set>
                                      <p:cBhvr>
                                        <p:cTn id="433" dur="1" fill="hold">
                                          <p:stCondLst>
                                            <p:cond delay="0"/>
                                          </p:stCondLst>
                                        </p:cTn>
                                        <p:tgtEl>
                                          <p:spTgt spid="223"/>
                                        </p:tgtEl>
                                        <p:attrNameLst>
                                          <p:attrName>style.visibility</p:attrName>
                                        </p:attrNameLst>
                                      </p:cBhvr>
                                      <p:to>
                                        <p:strVal val="visible"/>
                                      </p:to>
                                    </p:set>
                                    <p:animEffect transition="in" filter="fade">
                                      <p:cBhvr>
                                        <p:cTn id="434" dur="1500"/>
                                        <p:tgtEl>
                                          <p:spTgt spid="223"/>
                                        </p:tgtEl>
                                      </p:cBhvr>
                                    </p:animEffect>
                                  </p:childTnLst>
                                </p:cTn>
                              </p:par>
                              <p:par>
                                <p:cTn id="435" presetID="10" presetClass="entr" presetSubtype="0" fill="hold" grpId="0" nodeType="withEffect">
                                  <p:stCondLst>
                                    <p:cond delay="0"/>
                                  </p:stCondLst>
                                  <p:childTnLst>
                                    <p:set>
                                      <p:cBhvr>
                                        <p:cTn id="436" dur="1" fill="hold">
                                          <p:stCondLst>
                                            <p:cond delay="0"/>
                                          </p:stCondLst>
                                        </p:cTn>
                                        <p:tgtEl>
                                          <p:spTgt spid="224"/>
                                        </p:tgtEl>
                                        <p:attrNameLst>
                                          <p:attrName>style.visibility</p:attrName>
                                        </p:attrNameLst>
                                      </p:cBhvr>
                                      <p:to>
                                        <p:strVal val="visible"/>
                                      </p:to>
                                    </p:set>
                                    <p:animEffect transition="in" filter="fade">
                                      <p:cBhvr>
                                        <p:cTn id="437" dur="1500"/>
                                        <p:tgtEl>
                                          <p:spTgt spid="224"/>
                                        </p:tgtEl>
                                      </p:cBhvr>
                                    </p:animEffect>
                                  </p:childTnLst>
                                </p:cTn>
                              </p:par>
                              <p:par>
                                <p:cTn id="438" presetID="10" presetClass="entr" presetSubtype="0" fill="hold" grpId="0" nodeType="withEffect">
                                  <p:stCondLst>
                                    <p:cond delay="0"/>
                                  </p:stCondLst>
                                  <p:childTnLst>
                                    <p:set>
                                      <p:cBhvr>
                                        <p:cTn id="439" dur="1" fill="hold">
                                          <p:stCondLst>
                                            <p:cond delay="0"/>
                                          </p:stCondLst>
                                        </p:cTn>
                                        <p:tgtEl>
                                          <p:spTgt spid="225"/>
                                        </p:tgtEl>
                                        <p:attrNameLst>
                                          <p:attrName>style.visibility</p:attrName>
                                        </p:attrNameLst>
                                      </p:cBhvr>
                                      <p:to>
                                        <p:strVal val="visible"/>
                                      </p:to>
                                    </p:set>
                                    <p:animEffect transition="in" filter="fade">
                                      <p:cBhvr>
                                        <p:cTn id="440" dur="1500"/>
                                        <p:tgtEl>
                                          <p:spTgt spid="225"/>
                                        </p:tgtEl>
                                      </p:cBhvr>
                                    </p:animEffect>
                                  </p:childTnLst>
                                </p:cTn>
                              </p:par>
                              <p:par>
                                <p:cTn id="441" presetID="10" presetClass="entr" presetSubtype="0" fill="hold" grpId="0" nodeType="withEffect">
                                  <p:stCondLst>
                                    <p:cond delay="0"/>
                                  </p:stCondLst>
                                  <p:childTnLst>
                                    <p:set>
                                      <p:cBhvr>
                                        <p:cTn id="442" dur="1" fill="hold">
                                          <p:stCondLst>
                                            <p:cond delay="0"/>
                                          </p:stCondLst>
                                        </p:cTn>
                                        <p:tgtEl>
                                          <p:spTgt spid="226"/>
                                        </p:tgtEl>
                                        <p:attrNameLst>
                                          <p:attrName>style.visibility</p:attrName>
                                        </p:attrNameLst>
                                      </p:cBhvr>
                                      <p:to>
                                        <p:strVal val="visible"/>
                                      </p:to>
                                    </p:set>
                                    <p:animEffect transition="in" filter="fade">
                                      <p:cBhvr>
                                        <p:cTn id="443" dur="1500"/>
                                        <p:tgtEl>
                                          <p:spTgt spid="226"/>
                                        </p:tgtEl>
                                      </p:cBhvr>
                                    </p:animEffect>
                                  </p:childTnLst>
                                </p:cTn>
                              </p:par>
                              <p:par>
                                <p:cTn id="444" presetID="10" presetClass="entr" presetSubtype="0" fill="hold" grpId="0" nodeType="withEffect">
                                  <p:stCondLst>
                                    <p:cond delay="0"/>
                                  </p:stCondLst>
                                  <p:childTnLst>
                                    <p:set>
                                      <p:cBhvr>
                                        <p:cTn id="445" dur="1" fill="hold">
                                          <p:stCondLst>
                                            <p:cond delay="0"/>
                                          </p:stCondLst>
                                        </p:cTn>
                                        <p:tgtEl>
                                          <p:spTgt spid="227"/>
                                        </p:tgtEl>
                                        <p:attrNameLst>
                                          <p:attrName>style.visibility</p:attrName>
                                        </p:attrNameLst>
                                      </p:cBhvr>
                                      <p:to>
                                        <p:strVal val="visible"/>
                                      </p:to>
                                    </p:set>
                                    <p:animEffect transition="in" filter="fade">
                                      <p:cBhvr>
                                        <p:cTn id="446" dur="1500"/>
                                        <p:tgtEl>
                                          <p:spTgt spid="227"/>
                                        </p:tgtEl>
                                      </p:cBhvr>
                                    </p:animEffect>
                                  </p:childTnLst>
                                </p:cTn>
                              </p:par>
                              <p:par>
                                <p:cTn id="447" presetID="10" presetClass="entr" presetSubtype="0" fill="hold" grpId="0" nodeType="withEffect">
                                  <p:stCondLst>
                                    <p:cond delay="0"/>
                                  </p:stCondLst>
                                  <p:childTnLst>
                                    <p:set>
                                      <p:cBhvr>
                                        <p:cTn id="448" dur="1" fill="hold">
                                          <p:stCondLst>
                                            <p:cond delay="0"/>
                                          </p:stCondLst>
                                        </p:cTn>
                                        <p:tgtEl>
                                          <p:spTgt spid="228"/>
                                        </p:tgtEl>
                                        <p:attrNameLst>
                                          <p:attrName>style.visibility</p:attrName>
                                        </p:attrNameLst>
                                      </p:cBhvr>
                                      <p:to>
                                        <p:strVal val="visible"/>
                                      </p:to>
                                    </p:set>
                                    <p:animEffect transition="in" filter="fade">
                                      <p:cBhvr>
                                        <p:cTn id="449" dur="1500"/>
                                        <p:tgtEl>
                                          <p:spTgt spid="228"/>
                                        </p:tgtEl>
                                      </p:cBhvr>
                                    </p:animEffect>
                                  </p:childTnLst>
                                </p:cTn>
                              </p:par>
                              <p:par>
                                <p:cTn id="450" presetID="10" presetClass="entr" presetSubtype="0" fill="hold" grpId="0" nodeType="withEffect">
                                  <p:stCondLst>
                                    <p:cond delay="0"/>
                                  </p:stCondLst>
                                  <p:childTnLst>
                                    <p:set>
                                      <p:cBhvr>
                                        <p:cTn id="451" dur="1" fill="hold">
                                          <p:stCondLst>
                                            <p:cond delay="0"/>
                                          </p:stCondLst>
                                        </p:cTn>
                                        <p:tgtEl>
                                          <p:spTgt spid="229"/>
                                        </p:tgtEl>
                                        <p:attrNameLst>
                                          <p:attrName>style.visibility</p:attrName>
                                        </p:attrNameLst>
                                      </p:cBhvr>
                                      <p:to>
                                        <p:strVal val="visible"/>
                                      </p:to>
                                    </p:set>
                                    <p:animEffect transition="in" filter="fade">
                                      <p:cBhvr>
                                        <p:cTn id="452" dur="1500"/>
                                        <p:tgtEl>
                                          <p:spTgt spid="229"/>
                                        </p:tgtEl>
                                      </p:cBhvr>
                                    </p:animEffect>
                                  </p:childTnLst>
                                </p:cTn>
                              </p:par>
                              <p:par>
                                <p:cTn id="453" presetID="10" presetClass="entr" presetSubtype="0" fill="hold" grpId="0" nodeType="withEffect">
                                  <p:stCondLst>
                                    <p:cond delay="0"/>
                                  </p:stCondLst>
                                  <p:childTnLst>
                                    <p:set>
                                      <p:cBhvr>
                                        <p:cTn id="454" dur="1" fill="hold">
                                          <p:stCondLst>
                                            <p:cond delay="0"/>
                                          </p:stCondLst>
                                        </p:cTn>
                                        <p:tgtEl>
                                          <p:spTgt spid="230"/>
                                        </p:tgtEl>
                                        <p:attrNameLst>
                                          <p:attrName>style.visibility</p:attrName>
                                        </p:attrNameLst>
                                      </p:cBhvr>
                                      <p:to>
                                        <p:strVal val="visible"/>
                                      </p:to>
                                    </p:set>
                                    <p:animEffect transition="in" filter="fade">
                                      <p:cBhvr>
                                        <p:cTn id="455" dur="1500"/>
                                        <p:tgtEl>
                                          <p:spTgt spid="230"/>
                                        </p:tgtEl>
                                      </p:cBhvr>
                                    </p:animEffect>
                                  </p:childTnLst>
                                </p:cTn>
                              </p:par>
                              <p:par>
                                <p:cTn id="456" presetID="10" presetClass="entr" presetSubtype="0" fill="hold" grpId="0" nodeType="withEffect">
                                  <p:stCondLst>
                                    <p:cond delay="0"/>
                                  </p:stCondLst>
                                  <p:childTnLst>
                                    <p:set>
                                      <p:cBhvr>
                                        <p:cTn id="457" dur="1" fill="hold">
                                          <p:stCondLst>
                                            <p:cond delay="0"/>
                                          </p:stCondLst>
                                        </p:cTn>
                                        <p:tgtEl>
                                          <p:spTgt spid="231"/>
                                        </p:tgtEl>
                                        <p:attrNameLst>
                                          <p:attrName>style.visibility</p:attrName>
                                        </p:attrNameLst>
                                      </p:cBhvr>
                                      <p:to>
                                        <p:strVal val="visible"/>
                                      </p:to>
                                    </p:set>
                                    <p:animEffect transition="in" filter="fade">
                                      <p:cBhvr>
                                        <p:cTn id="458" dur="1500"/>
                                        <p:tgtEl>
                                          <p:spTgt spid="231"/>
                                        </p:tgtEl>
                                      </p:cBhvr>
                                    </p:animEffect>
                                  </p:childTnLst>
                                </p:cTn>
                              </p:par>
                              <p:par>
                                <p:cTn id="459" presetID="10" presetClass="entr" presetSubtype="0" fill="hold" grpId="0" nodeType="withEffect">
                                  <p:stCondLst>
                                    <p:cond delay="0"/>
                                  </p:stCondLst>
                                  <p:childTnLst>
                                    <p:set>
                                      <p:cBhvr>
                                        <p:cTn id="460" dur="1" fill="hold">
                                          <p:stCondLst>
                                            <p:cond delay="0"/>
                                          </p:stCondLst>
                                        </p:cTn>
                                        <p:tgtEl>
                                          <p:spTgt spid="232"/>
                                        </p:tgtEl>
                                        <p:attrNameLst>
                                          <p:attrName>style.visibility</p:attrName>
                                        </p:attrNameLst>
                                      </p:cBhvr>
                                      <p:to>
                                        <p:strVal val="visible"/>
                                      </p:to>
                                    </p:set>
                                    <p:animEffect transition="in" filter="fade">
                                      <p:cBhvr>
                                        <p:cTn id="461" dur="1500"/>
                                        <p:tgtEl>
                                          <p:spTgt spid="232"/>
                                        </p:tgtEl>
                                      </p:cBhvr>
                                    </p:animEffect>
                                  </p:childTnLst>
                                </p:cTn>
                              </p:par>
                              <p:par>
                                <p:cTn id="462" presetID="10" presetClass="entr" presetSubtype="0" fill="hold" grpId="0" nodeType="withEffect">
                                  <p:stCondLst>
                                    <p:cond delay="0"/>
                                  </p:stCondLst>
                                  <p:childTnLst>
                                    <p:set>
                                      <p:cBhvr>
                                        <p:cTn id="463" dur="1" fill="hold">
                                          <p:stCondLst>
                                            <p:cond delay="0"/>
                                          </p:stCondLst>
                                        </p:cTn>
                                        <p:tgtEl>
                                          <p:spTgt spid="233"/>
                                        </p:tgtEl>
                                        <p:attrNameLst>
                                          <p:attrName>style.visibility</p:attrName>
                                        </p:attrNameLst>
                                      </p:cBhvr>
                                      <p:to>
                                        <p:strVal val="visible"/>
                                      </p:to>
                                    </p:set>
                                    <p:animEffect transition="in" filter="fade">
                                      <p:cBhvr>
                                        <p:cTn id="464" dur="1500"/>
                                        <p:tgtEl>
                                          <p:spTgt spid="233"/>
                                        </p:tgtEl>
                                      </p:cBhvr>
                                    </p:animEffect>
                                  </p:childTnLst>
                                </p:cTn>
                              </p:par>
                              <p:par>
                                <p:cTn id="465" presetID="10" presetClass="entr" presetSubtype="0" fill="hold" grpId="0" nodeType="withEffect">
                                  <p:stCondLst>
                                    <p:cond delay="0"/>
                                  </p:stCondLst>
                                  <p:childTnLst>
                                    <p:set>
                                      <p:cBhvr>
                                        <p:cTn id="466" dur="1" fill="hold">
                                          <p:stCondLst>
                                            <p:cond delay="0"/>
                                          </p:stCondLst>
                                        </p:cTn>
                                        <p:tgtEl>
                                          <p:spTgt spid="234"/>
                                        </p:tgtEl>
                                        <p:attrNameLst>
                                          <p:attrName>style.visibility</p:attrName>
                                        </p:attrNameLst>
                                      </p:cBhvr>
                                      <p:to>
                                        <p:strVal val="visible"/>
                                      </p:to>
                                    </p:set>
                                    <p:animEffect transition="in" filter="fade">
                                      <p:cBhvr>
                                        <p:cTn id="467" dur="1500"/>
                                        <p:tgtEl>
                                          <p:spTgt spid="234"/>
                                        </p:tgtEl>
                                      </p:cBhvr>
                                    </p:animEffect>
                                  </p:childTnLst>
                                </p:cTn>
                              </p:par>
                              <p:par>
                                <p:cTn id="468" presetID="10" presetClass="entr" presetSubtype="0" fill="hold" grpId="0" nodeType="withEffect">
                                  <p:stCondLst>
                                    <p:cond delay="0"/>
                                  </p:stCondLst>
                                  <p:childTnLst>
                                    <p:set>
                                      <p:cBhvr>
                                        <p:cTn id="469" dur="1" fill="hold">
                                          <p:stCondLst>
                                            <p:cond delay="0"/>
                                          </p:stCondLst>
                                        </p:cTn>
                                        <p:tgtEl>
                                          <p:spTgt spid="235"/>
                                        </p:tgtEl>
                                        <p:attrNameLst>
                                          <p:attrName>style.visibility</p:attrName>
                                        </p:attrNameLst>
                                      </p:cBhvr>
                                      <p:to>
                                        <p:strVal val="visible"/>
                                      </p:to>
                                    </p:set>
                                    <p:animEffect transition="in" filter="fade">
                                      <p:cBhvr>
                                        <p:cTn id="470" dur="1500"/>
                                        <p:tgtEl>
                                          <p:spTgt spid="235"/>
                                        </p:tgtEl>
                                      </p:cBhvr>
                                    </p:animEffect>
                                  </p:childTnLst>
                                </p:cTn>
                              </p:par>
                              <p:par>
                                <p:cTn id="471" presetID="10" presetClass="entr" presetSubtype="0" fill="hold" grpId="0" nodeType="withEffect">
                                  <p:stCondLst>
                                    <p:cond delay="0"/>
                                  </p:stCondLst>
                                  <p:childTnLst>
                                    <p:set>
                                      <p:cBhvr>
                                        <p:cTn id="472" dur="1" fill="hold">
                                          <p:stCondLst>
                                            <p:cond delay="0"/>
                                          </p:stCondLst>
                                        </p:cTn>
                                        <p:tgtEl>
                                          <p:spTgt spid="236"/>
                                        </p:tgtEl>
                                        <p:attrNameLst>
                                          <p:attrName>style.visibility</p:attrName>
                                        </p:attrNameLst>
                                      </p:cBhvr>
                                      <p:to>
                                        <p:strVal val="visible"/>
                                      </p:to>
                                    </p:set>
                                    <p:animEffect transition="in" filter="fade">
                                      <p:cBhvr>
                                        <p:cTn id="473" dur="1500"/>
                                        <p:tgtEl>
                                          <p:spTgt spid="236"/>
                                        </p:tgtEl>
                                      </p:cBhvr>
                                    </p:animEffect>
                                  </p:childTnLst>
                                </p:cTn>
                              </p:par>
                              <p:par>
                                <p:cTn id="474" presetID="10" presetClass="entr" presetSubtype="0" fill="hold" grpId="0" nodeType="withEffect">
                                  <p:stCondLst>
                                    <p:cond delay="0"/>
                                  </p:stCondLst>
                                  <p:childTnLst>
                                    <p:set>
                                      <p:cBhvr>
                                        <p:cTn id="475" dur="1" fill="hold">
                                          <p:stCondLst>
                                            <p:cond delay="0"/>
                                          </p:stCondLst>
                                        </p:cTn>
                                        <p:tgtEl>
                                          <p:spTgt spid="237"/>
                                        </p:tgtEl>
                                        <p:attrNameLst>
                                          <p:attrName>style.visibility</p:attrName>
                                        </p:attrNameLst>
                                      </p:cBhvr>
                                      <p:to>
                                        <p:strVal val="visible"/>
                                      </p:to>
                                    </p:set>
                                    <p:animEffect transition="in" filter="fade">
                                      <p:cBhvr>
                                        <p:cTn id="476" dur="1500"/>
                                        <p:tgtEl>
                                          <p:spTgt spid="237"/>
                                        </p:tgtEl>
                                      </p:cBhvr>
                                    </p:animEffect>
                                  </p:childTnLst>
                                </p:cTn>
                              </p:par>
                              <p:par>
                                <p:cTn id="477" presetID="10" presetClass="entr" presetSubtype="0" fill="hold" grpId="0" nodeType="withEffect">
                                  <p:stCondLst>
                                    <p:cond delay="0"/>
                                  </p:stCondLst>
                                  <p:childTnLst>
                                    <p:set>
                                      <p:cBhvr>
                                        <p:cTn id="478" dur="1" fill="hold">
                                          <p:stCondLst>
                                            <p:cond delay="0"/>
                                          </p:stCondLst>
                                        </p:cTn>
                                        <p:tgtEl>
                                          <p:spTgt spid="238"/>
                                        </p:tgtEl>
                                        <p:attrNameLst>
                                          <p:attrName>style.visibility</p:attrName>
                                        </p:attrNameLst>
                                      </p:cBhvr>
                                      <p:to>
                                        <p:strVal val="visible"/>
                                      </p:to>
                                    </p:set>
                                    <p:animEffect transition="in" filter="fade">
                                      <p:cBhvr>
                                        <p:cTn id="479" dur="1500"/>
                                        <p:tgtEl>
                                          <p:spTgt spid="238"/>
                                        </p:tgtEl>
                                      </p:cBhvr>
                                    </p:animEffect>
                                  </p:childTnLst>
                                </p:cTn>
                              </p:par>
                              <p:par>
                                <p:cTn id="480" presetID="10" presetClass="entr" presetSubtype="0" fill="hold" grpId="0" nodeType="withEffect">
                                  <p:stCondLst>
                                    <p:cond delay="0"/>
                                  </p:stCondLst>
                                  <p:childTnLst>
                                    <p:set>
                                      <p:cBhvr>
                                        <p:cTn id="481" dur="1" fill="hold">
                                          <p:stCondLst>
                                            <p:cond delay="0"/>
                                          </p:stCondLst>
                                        </p:cTn>
                                        <p:tgtEl>
                                          <p:spTgt spid="239"/>
                                        </p:tgtEl>
                                        <p:attrNameLst>
                                          <p:attrName>style.visibility</p:attrName>
                                        </p:attrNameLst>
                                      </p:cBhvr>
                                      <p:to>
                                        <p:strVal val="visible"/>
                                      </p:to>
                                    </p:set>
                                    <p:animEffect transition="in" filter="fade">
                                      <p:cBhvr>
                                        <p:cTn id="482" dur="1500"/>
                                        <p:tgtEl>
                                          <p:spTgt spid="239"/>
                                        </p:tgtEl>
                                      </p:cBhvr>
                                    </p:animEffect>
                                  </p:childTnLst>
                                </p:cTn>
                              </p:par>
                              <p:par>
                                <p:cTn id="483" presetID="10" presetClass="entr" presetSubtype="0" fill="hold" grpId="0" nodeType="withEffect">
                                  <p:stCondLst>
                                    <p:cond delay="0"/>
                                  </p:stCondLst>
                                  <p:childTnLst>
                                    <p:set>
                                      <p:cBhvr>
                                        <p:cTn id="484" dur="1" fill="hold">
                                          <p:stCondLst>
                                            <p:cond delay="0"/>
                                          </p:stCondLst>
                                        </p:cTn>
                                        <p:tgtEl>
                                          <p:spTgt spid="240"/>
                                        </p:tgtEl>
                                        <p:attrNameLst>
                                          <p:attrName>style.visibility</p:attrName>
                                        </p:attrNameLst>
                                      </p:cBhvr>
                                      <p:to>
                                        <p:strVal val="visible"/>
                                      </p:to>
                                    </p:set>
                                    <p:animEffect transition="in" filter="fade">
                                      <p:cBhvr>
                                        <p:cTn id="485" dur="1500"/>
                                        <p:tgtEl>
                                          <p:spTgt spid="240"/>
                                        </p:tgtEl>
                                      </p:cBhvr>
                                    </p:animEffect>
                                  </p:childTnLst>
                                </p:cTn>
                              </p:par>
                              <p:par>
                                <p:cTn id="486" presetID="10" presetClass="entr" presetSubtype="0" fill="hold" grpId="0" nodeType="withEffect">
                                  <p:stCondLst>
                                    <p:cond delay="0"/>
                                  </p:stCondLst>
                                  <p:childTnLst>
                                    <p:set>
                                      <p:cBhvr>
                                        <p:cTn id="487" dur="1" fill="hold">
                                          <p:stCondLst>
                                            <p:cond delay="0"/>
                                          </p:stCondLst>
                                        </p:cTn>
                                        <p:tgtEl>
                                          <p:spTgt spid="241"/>
                                        </p:tgtEl>
                                        <p:attrNameLst>
                                          <p:attrName>style.visibility</p:attrName>
                                        </p:attrNameLst>
                                      </p:cBhvr>
                                      <p:to>
                                        <p:strVal val="visible"/>
                                      </p:to>
                                    </p:set>
                                    <p:animEffect transition="in" filter="fade">
                                      <p:cBhvr>
                                        <p:cTn id="488" dur="1500"/>
                                        <p:tgtEl>
                                          <p:spTgt spid="241"/>
                                        </p:tgtEl>
                                      </p:cBhvr>
                                    </p:animEffect>
                                  </p:childTnLst>
                                </p:cTn>
                              </p:par>
                              <p:par>
                                <p:cTn id="489" presetID="10" presetClass="entr" presetSubtype="0" fill="hold" grpId="0" nodeType="withEffect">
                                  <p:stCondLst>
                                    <p:cond delay="0"/>
                                  </p:stCondLst>
                                  <p:childTnLst>
                                    <p:set>
                                      <p:cBhvr>
                                        <p:cTn id="490" dur="1" fill="hold">
                                          <p:stCondLst>
                                            <p:cond delay="0"/>
                                          </p:stCondLst>
                                        </p:cTn>
                                        <p:tgtEl>
                                          <p:spTgt spid="242"/>
                                        </p:tgtEl>
                                        <p:attrNameLst>
                                          <p:attrName>style.visibility</p:attrName>
                                        </p:attrNameLst>
                                      </p:cBhvr>
                                      <p:to>
                                        <p:strVal val="visible"/>
                                      </p:to>
                                    </p:set>
                                    <p:animEffect transition="in" filter="fade">
                                      <p:cBhvr>
                                        <p:cTn id="491" dur="1500"/>
                                        <p:tgtEl>
                                          <p:spTgt spid="242"/>
                                        </p:tgtEl>
                                      </p:cBhvr>
                                    </p:animEffect>
                                  </p:childTnLst>
                                </p:cTn>
                              </p:par>
                              <p:par>
                                <p:cTn id="492" presetID="10" presetClass="entr" presetSubtype="0" fill="hold" grpId="0" nodeType="withEffect">
                                  <p:stCondLst>
                                    <p:cond delay="0"/>
                                  </p:stCondLst>
                                  <p:childTnLst>
                                    <p:set>
                                      <p:cBhvr>
                                        <p:cTn id="493" dur="1" fill="hold">
                                          <p:stCondLst>
                                            <p:cond delay="0"/>
                                          </p:stCondLst>
                                        </p:cTn>
                                        <p:tgtEl>
                                          <p:spTgt spid="243"/>
                                        </p:tgtEl>
                                        <p:attrNameLst>
                                          <p:attrName>style.visibility</p:attrName>
                                        </p:attrNameLst>
                                      </p:cBhvr>
                                      <p:to>
                                        <p:strVal val="visible"/>
                                      </p:to>
                                    </p:set>
                                    <p:animEffect transition="in" filter="fade">
                                      <p:cBhvr>
                                        <p:cTn id="494" dur="1500"/>
                                        <p:tgtEl>
                                          <p:spTgt spid="243"/>
                                        </p:tgtEl>
                                      </p:cBhvr>
                                    </p:animEffect>
                                  </p:childTnLst>
                                </p:cTn>
                              </p:par>
                              <p:par>
                                <p:cTn id="495" presetID="10" presetClass="entr" presetSubtype="0" fill="hold" grpId="0" nodeType="withEffect">
                                  <p:stCondLst>
                                    <p:cond delay="0"/>
                                  </p:stCondLst>
                                  <p:childTnLst>
                                    <p:set>
                                      <p:cBhvr>
                                        <p:cTn id="496" dur="1" fill="hold">
                                          <p:stCondLst>
                                            <p:cond delay="0"/>
                                          </p:stCondLst>
                                        </p:cTn>
                                        <p:tgtEl>
                                          <p:spTgt spid="244"/>
                                        </p:tgtEl>
                                        <p:attrNameLst>
                                          <p:attrName>style.visibility</p:attrName>
                                        </p:attrNameLst>
                                      </p:cBhvr>
                                      <p:to>
                                        <p:strVal val="visible"/>
                                      </p:to>
                                    </p:set>
                                    <p:animEffect transition="in" filter="fade">
                                      <p:cBhvr>
                                        <p:cTn id="497" dur="1500"/>
                                        <p:tgtEl>
                                          <p:spTgt spid="244"/>
                                        </p:tgtEl>
                                      </p:cBhvr>
                                    </p:animEffect>
                                  </p:childTnLst>
                                </p:cTn>
                              </p:par>
                              <p:par>
                                <p:cTn id="498" presetID="10" presetClass="entr" presetSubtype="0" fill="hold" grpId="0" nodeType="withEffect">
                                  <p:stCondLst>
                                    <p:cond delay="0"/>
                                  </p:stCondLst>
                                  <p:childTnLst>
                                    <p:set>
                                      <p:cBhvr>
                                        <p:cTn id="499" dur="1" fill="hold">
                                          <p:stCondLst>
                                            <p:cond delay="0"/>
                                          </p:stCondLst>
                                        </p:cTn>
                                        <p:tgtEl>
                                          <p:spTgt spid="245"/>
                                        </p:tgtEl>
                                        <p:attrNameLst>
                                          <p:attrName>style.visibility</p:attrName>
                                        </p:attrNameLst>
                                      </p:cBhvr>
                                      <p:to>
                                        <p:strVal val="visible"/>
                                      </p:to>
                                    </p:set>
                                    <p:animEffect transition="in" filter="fade">
                                      <p:cBhvr>
                                        <p:cTn id="500" dur="1500"/>
                                        <p:tgtEl>
                                          <p:spTgt spid="245"/>
                                        </p:tgtEl>
                                      </p:cBhvr>
                                    </p:animEffect>
                                  </p:childTnLst>
                                </p:cTn>
                              </p:par>
                              <p:par>
                                <p:cTn id="501" presetID="10" presetClass="entr" presetSubtype="0" fill="hold" grpId="0" nodeType="withEffect">
                                  <p:stCondLst>
                                    <p:cond delay="0"/>
                                  </p:stCondLst>
                                  <p:childTnLst>
                                    <p:set>
                                      <p:cBhvr>
                                        <p:cTn id="502" dur="1" fill="hold">
                                          <p:stCondLst>
                                            <p:cond delay="0"/>
                                          </p:stCondLst>
                                        </p:cTn>
                                        <p:tgtEl>
                                          <p:spTgt spid="246"/>
                                        </p:tgtEl>
                                        <p:attrNameLst>
                                          <p:attrName>style.visibility</p:attrName>
                                        </p:attrNameLst>
                                      </p:cBhvr>
                                      <p:to>
                                        <p:strVal val="visible"/>
                                      </p:to>
                                    </p:set>
                                    <p:animEffect transition="in" filter="fade">
                                      <p:cBhvr>
                                        <p:cTn id="503" dur="1500"/>
                                        <p:tgtEl>
                                          <p:spTgt spid="246"/>
                                        </p:tgtEl>
                                      </p:cBhvr>
                                    </p:animEffect>
                                  </p:childTnLst>
                                </p:cTn>
                              </p:par>
                              <p:par>
                                <p:cTn id="504" presetID="10" presetClass="entr" presetSubtype="0" fill="hold" grpId="0" nodeType="withEffect">
                                  <p:stCondLst>
                                    <p:cond delay="0"/>
                                  </p:stCondLst>
                                  <p:childTnLst>
                                    <p:set>
                                      <p:cBhvr>
                                        <p:cTn id="505" dur="1" fill="hold">
                                          <p:stCondLst>
                                            <p:cond delay="0"/>
                                          </p:stCondLst>
                                        </p:cTn>
                                        <p:tgtEl>
                                          <p:spTgt spid="247"/>
                                        </p:tgtEl>
                                        <p:attrNameLst>
                                          <p:attrName>style.visibility</p:attrName>
                                        </p:attrNameLst>
                                      </p:cBhvr>
                                      <p:to>
                                        <p:strVal val="visible"/>
                                      </p:to>
                                    </p:set>
                                    <p:animEffect transition="in" filter="fade">
                                      <p:cBhvr>
                                        <p:cTn id="506" dur="1500"/>
                                        <p:tgtEl>
                                          <p:spTgt spid="247"/>
                                        </p:tgtEl>
                                      </p:cBhvr>
                                    </p:animEffect>
                                  </p:childTnLst>
                                </p:cTn>
                              </p:par>
                              <p:par>
                                <p:cTn id="507" presetID="10" presetClass="entr" presetSubtype="0" fill="hold" grpId="0" nodeType="withEffect">
                                  <p:stCondLst>
                                    <p:cond delay="0"/>
                                  </p:stCondLst>
                                  <p:childTnLst>
                                    <p:set>
                                      <p:cBhvr>
                                        <p:cTn id="508" dur="1" fill="hold">
                                          <p:stCondLst>
                                            <p:cond delay="0"/>
                                          </p:stCondLst>
                                        </p:cTn>
                                        <p:tgtEl>
                                          <p:spTgt spid="248"/>
                                        </p:tgtEl>
                                        <p:attrNameLst>
                                          <p:attrName>style.visibility</p:attrName>
                                        </p:attrNameLst>
                                      </p:cBhvr>
                                      <p:to>
                                        <p:strVal val="visible"/>
                                      </p:to>
                                    </p:set>
                                    <p:animEffect transition="in" filter="fade">
                                      <p:cBhvr>
                                        <p:cTn id="509" dur="1500"/>
                                        <p:tgtEl>
                                          <p:spTgt spid="248"/>
                                        </p:tgtEl>
                                      </p:cBhvr>
                                    </p:animEffect>
                                  </p:childTnLst>
                                </p:cTn>
                              </p:par>
                              <p:par>
                                <p:cTn id="510" presetID="10" presetClass="entr" presetSubtype="0" fill="hold" grpId="0" nodeType="withEffect">
                                  <p:stCondLst>
                                    <p:cond delay="0"/>
                                  </p:stCondLst>
                                  <p:childTnLst>
                                    <p:set>
                                      <p:cBhvr>
                                        <p:cTn id="511" dur="1" fill="hold">
                                          <p:stCondLst>
                                            <p:cond delay="0"/>
                                          </p:stCondLst>
                                        </p:cTn>
                                        <p:tgtEl>
                                          <p:spTgt spid="249"/>
                                        </p:tgtEl>
                                        <p:attrNameLst>
                                          <p:attrName>style.visibility</p:attrName>
                                        </p:attrNameLst>
                                      </p:cBhvr>
                                      <p:to>
                                        <p:strVal val="visible"/>
                                      </p:to>
                                    </p:set>
                                    <p:animEffect transition="in" filter="fade">
                                      <p:cBhvr>
                                        <p:cTn id="512" dur="1500"/>
                                        <p:tgtEl>
                                          <p:spTgt spid="249"/>
                                        </p:tgtEl>
                                      </p:cBhvr>
                                    </p:animEffect>
                                  </p:childTnLst>
                                </p:cTn>
                              </p:par>
                              <p:par>
                                <p:cTn id="513" presetID="10" presetClass="entr" presetSubtype="0" fill="hold" grpId="0" nodeType="withEffect">
                                  <p:stCondLst>
                                    <p:cond delay="0"/>
                                  </p:stCondLst>
                                  <p:childTnLst>
                                    <p:set>
                                      <p:cBhvr>
                                        <p:cTn id="514" dur="1" fill="hold">
                                          <p:stCondLst>
                                            <p:cond delay="0"/>
                                          </p:stCondLst>
                                        </p:cTn>
                                        <p:tgtEl>
                                          <p:spTgt spid="250"/>
                                        </p:tgtEl>
                                        <p:attrNameLst>
                                          <p:attrName>style.visibility</p:attrName>
                                        </p:attrNameLst>
                                      </p:cBhvr>
                                      <p:to>
                                        <p:strVal val="visible"/>
                                      </p:to>
                                    </p:set>
                                    <p:animEffect transition="in" filter="fade">
                                      <p:cBhvr>
                                        <p:cTn id="515" dur="1500"/>
                                        <p:tgtEl>
                                          <p:spTgt spid="250"/>
                                        </p:tgtEl>
                                      </p:cBhvr>
                                    </p:animEffect>
                                  </p:childTnLst>
                                </p:cTn>
                              </p:par>
                              <p:par>
                                <p:cTn id="516" presetID="10" presetClass="entr" presetSubtype="0" fill="hold" grpId="0" nodeType="withEffect">
                                  <p:stCondLst>
                                    <p:cond delay="0"/>
                                  </p:stCondLst>
                                  <p:childTnLst>
                                    <p:set>
                                      <p:cBhvr>
                                        <p:cTn id="517" dur="1" fill="hold">
                                          <p:stCondLst>
                                            <p:cond delay="0"/>
                                          </p:stCondLst>
                                        </p:cTn>
                                        <p:tgtEl>
                                          <p:spTgt spid="251"/>
                                        </p:tgtEl>
                                        <p:attrNameLst>
                                          <p:attrName>style.visibility</p:attrName>
                                        </p:attrNameLst>
                                      </p:cBhvr>
                                      <p:to>
                                        <p:strVal val="visible"/>
                                      </p:to>
                                    </p:set>
                                    <p:animEffect transition="in" filter="fade">
                                      <p:cBhvr>
                                        <p:cTn id="518" dur="1500"/>
                                        <p:tgtEl>
                                          <p:spTgt spid="251"/>
                                        </p:tgtEl>
                                      </p:cBhvr>
                                    </p:animEffect>
                                  </p:childTnLst>
                                </p:cTn>
                              </p:par>
                              <p:par>
                                <p:cTn id="519" presetID="10" presetClass="entr" presetSubtype="0" fill="hold" grpId="0" nodeType="withEffect">
                                  <p:stCondLst>
                                    <p:cond delay="0"/>
                                  </p:stCondLst>
                                  <p:childTnLst>
                                    <p:set>
                                      <p:cBhvr>
                                        <p:cTn id="520" dur="1" fill="hold">
                                          <p:stCondLst>
                                            <p:cond delay="0"/>
                                          </p:stCondLst>
                                        </p:cTn>
                                        <p:tgtEl>
                                          <p:spTgt spid="252"/>
                                        </p:tgtEl>
                                        <p:attrNameLst>
                                          <p:attrName>style.visibility</p:attrName>
                                        </p:attrNameLst>
                                      </p:cBhvr>
                                      <p:to>
                                        <p:strVal val="visible"/>
                                      </p:to>
                                    </p:set>
                                    <p:animEffect transition="in" filter="fade">
                                      <p:cBhvr>
                                        <p:cTn id="521" dur="1500"/>
                                        <p:tgtEl>
                                          <p:spTgt spid="252"/>
                                        </p:tgtEl>
                                      </p:cBhvr>
                                    </p:animEffect>
                                  </p:childTnLst>
                                </p:cTn>
                              </p:par>
                              <p:par>
                                <p:cTn id="522" presetID="10" presetClass="entr" presetSubtype="0" fill="hold" grpId="0" nodeType="withEffect">
                                  <p:stCondLst>
                                    <p:cond delay="0"/>
                                  </p:stCondLst>
                                  <p:childTnLst>
                                    <p:set>
                                      <p:cBhvr>
                                        <p:cTn id="523" dur="1" fill="hold">
                                          <p:stCondLst>
                                            <p:cond delay="0"/>
                                          </p:stCondLst>
                                        </p:cTn>
                                        <p:tgtEl>
                                          <p:spTgt spid="253"/>
                                        </p:tgtEl>
                                        <p:attrNameLst>
                                          <p:attrName>style.visibility</p:attrName>
                                        </p:attrNameLst>
                                      </p:cBhvr>
                                      <p:to>
                                        <p:strVal val="visible"/>
                                      </p:to>
                                    </p:set>
                                    <p:animEffect transition="in" filter="fade">
                                      <p:cBhvr>
                                        <p:cTn id="524" dur="1500"/>
                                        <p:tgtEl>
                                          <p:spTgt spid="253"/>
                                        </p:tgtEl>
                                      </p:cBhvr>
                                    </p:animEffect>
                                  </p:childTnLst>
                                </p:cTn>
                              </p:par>
                              <p:par>
                                <p:cTn id="525" presetID="10" presetClass="entr" presetSubtype="0" fill="hold" grpId="0" nodeType="withEffect">
                                  <p:stCondLst>
                                    <p:cond delay="0"/>
                                  </p:stCondLst>
                                  <p:childTnLst>
                                    <p:set>
                                      <p:cBhvr>
                                        <p:cTn id="526" dur="1" fill="hold">
                                          <p:stCondLst>
                                            <p:cond delay="0"/>
                                          </p:stCondLst>
                                        </p:cTn>
                                        <p:tgtEl>
                                          <p:spTgt spid="254"/>
                                        </p:tgtEl>
                                        <p:attrNameLst>
                                          <p:attrName>style.visibility</p:attrName>
                                        </p:attrNameLst>
                                      </p:cBhvr>
                                      <p:to>
                                        <p:strVal val="visible"/>
                                      </p:to>
                                    </p:set>
                                    <p:animEffect transition="in" filter="fade">
                                      <p:cBhvr>
                                        <p:cTn id="527" dur="1500"/>
                                        <p:tgtEl>
                                          <p:spTgt spid="254"/>
                                        </p:tgtEl>
                                      </p:cBhvr>
                                    </p:animEffect>
                                  </p:childTnLst>
                                </p:cTn>
                              </p:par>
                              <p:par>
                                <p:cTn id="528" presetID="10" presetClass="entr" presetSubtype="0" fill="hold" grpId="0" nodeType="withEffect">
                                  <p:stCondLst>
                                    <p:cond delay="0"/>
                                  </p:stCondLst>
                                  <p:childTnLst>
                                    <p:set>
                                      <p:cBhvr>
                                        <p:cTn id="529" dur="1" fill="hold">
                                          <p:stCondLst>
                                            <p:cond delay="0"/>
                                          </p:stCondLst>
                                        </p:cTn>
                                        <p:tgtEl>
                                          <p:spTgt spid="255"/>
                                        </p:tgtEl>
                                        <p:attrNameLst>
                                          <p:attrName>style.visibility</p:attrName>
                                        </p:attrNameLst>
                                      </p:cBhvr>
                                      <p:to>
                                        <p:strVal val="visible"/>
                                      </p:to>
                                    </p:set>
                                    <p:animEffect transition="in" filter="fade">
                                      <p:cBhvr>
                                        <p:cTn id="530" dur="1500"/>
                                        <p:tgtEl>
                                          <p:spTgt spid="255"/>
                                        </p:tgtEl>
                                      </p:cBhvr>
                                    </p:animEffect>
                                  </p:childTnLst>
                                </p:cTn>
                              </p:par>
                              <p:par>
                                <p:cTn id="531" presetID="10" presetClass="entr" presetSubtype="0" fill="hold" grpId="0" nodeType="withEffect">
                                  <p:stCondLst>
                                    <p:cond delay="0"/>
                                  </p:stCondLst>
                                  <p:childTnLst>
                                    <p:set>
                                      <p:cBhvr>
                                        <p:cTn id="532" dur="1" fill="hold">
                                          <p:stCondLst>
                                            <p:cond delay="0"/>
                                          </p:stCondLst>
                                        </p:cTn>
                                        <p:tgtEl>
                                          <p:spTgt spid="256"/>
                                        </p:tgtEl>
                                        <p:attrNameLst>
                                          <p:attrName>style.visibility</p:attrName>
                                        </p:attrNameLst>
                                      </p:cBhvr>
                                      <p:to>
                                        <p:strVal val="visible"/>
                                      </p:to>
                                    </p:set>
                                    <p:animEffect transition="in" filter="fade">
                                      <p:cBhvr>
                                        <p:cTn id="533" dur="1500"/>
                                        <p:tgtEl>
                                          <p:spTgt spid="256"/>
                                        </p:tgtEl>
                                      </p:cBhvr>
                                    </p:animEffect>
                                  </p:childTnLst>
                                </p:cTn>
                              </p:par>
                              <p:par>
                                <p:cTn id="534" presetID="10" presetClass="entr" presetSubtype="0" fill="hold" grpId="0" nodeType="withEffect">
                                  <p:stCondLst>
                                    <p:cond delay="0"/>
                                  </p:stCondLst>
                                  <p:childTnLst>
                                    <p:set>
                                      <p:cBhvr>
                                        <p:cTn id="535" dur="1" fill="hold">
                                          <p:stCondLst>
                                            <p:cond delay="0"/>
                                          </p:stCondLst>
                                        </p:cTn>
                                        <p:tgtEl>
                                          <p:spTgt spid="257"/>
                                        </p:tgtEl>
                                        <p:attrNameLst>
                                          <p:attrName>style.visibility</p:attrName>
                                        </p:attrNameLst>
                                      </p:cBhvr>
                                      <p:to>
                                        <p:strVal val="visible"/>
                                      </p:to>
                                    </p:set>
                                    <p:animEffect transition="in" filter="fade">
                                      <p:cBhvr>
                                        <p:cTn id="536" dur="1500"/>
                                        <p:tgtEl>
                                          <p:spTgt spid="257"/>
                                        </p:tgtEl>
                                      </p:cBhvr>
                                    </p:animEffect>
                                  </p:childTnLst>
                                </p:cTn>
                              </p:par>
                              <p:par>
                                <p:cTn id="537" presetID="10" presetClass="entr" presetSubtype="0" fill="hold" grpId="0" nodeType="withEffect">
                                  <p:stCondLst>
                                    <p:cond delay="0"/>
                                  </p:stCondLst>
                                  <p:childTnLst>
                                    <p:set>
                                      <p:cBhvr>
                                        <p:cTn id="538" dur="1" fill="hold">
                                          <p:stCondLst>
                                            <p:cond delay="0"/>
                                          </p:stCondLst>
                                        </p:cTn>
                                        <p:tgtEl>
                                          <p:spTgt spid="258"/>
                                        </p:tgtEl>
                                        <p:attrNameLst>
                                          <p:attrName>style.visibility</p:attrName>
                                        </p:attrNameLst>
                                      </p:cBhvr>
                                      <p:to>
                                        <p:strVal val="visible"/>
                                      </p:to>
                                    </p:set>
                                    <p:animEffect transition="in" filter="fade">
                                      <p:cBhvr>
                                        <p:cTn id="539" dur="1500"/>
                                        <p:tgtEl>
                                          <p:spTgt spid="258"/>
                                        </p:tgtEl>
                                      </p:cBhvr>
                                    </p:animEffect>
                                  </p:childTnLst>
                                </p:cTn>
                              </p:par>
                              <p:par>
                                <p:cTn id="540" presetID="10" presetClass="entr" presetSubtype="0" fill="hold" grpId="0" nodeType="withEffect">
                                  <p:stCondLst>
                                    <p:cond delay="0"/>
                                  </p:stCondLst>
                                  <p:childTnLst>
                                    <p:set>
                                      <p:cBhvr>
                                        <p:cTn id="541" dur="1" fill="hold">
                                          <p:stCondLst>
                                            <p:cond delay="0"/>
                                          </p:stCondLst>
                                        </p:cTn>
                                        <p:tgtEl>
                                          <p:spTgt spid="259"/>
                                        </p:tgtEl>
                                        <p:attrNameLst>
                                          <p:attrName>style.visibility</p:attrName>
                                        </p:attrNameLst>
                                      </p:cBhvr>
                                      <p:to>
                                        <p:strVal val="visible"/>
                                      </p:to>
                                    </p:set>
                                    <p:animEffect transition="in" filter="fade">
                                      <p:cBhvr>
                                        <p:cTn id="542" dur="1500"/>
                                        <p:tgtEl>
                                          <p:spTgt spid="259"/>
                                        </p:tgtEl>
                                      </p:cBhvr>
                                    </p:animEffect>
                                  </p:childTnLst>
                                </p:cTn>
                              </p:par>
                              <p:par>
                                <p:cTn id="543" presetID="10" presetClass="entr" presetSubtype="0" fill="hold" grpId="0" nodeType="withEffect">
                                  <p:stCondLst>
                                    <p:cond delay="0"/>
                                  </p:stCondLst>
                                  <p:childTnLst>
                                    <p:set>
                                      <p:cBhvr>
                                        <p:cTn id="544" dur="1" fill="hold">
                                          <p:stCondLst>
                                            <p:cond delay="0"/>
                                          </p:stCondLst>
                                        </p:cTn>
                                        <p:tgtEl>
                                          <p:spTgt spid="260"/>
                                        </p:tgtEl>
                                        <p:attrNameLst>
                                          <p:attrName>style.visibility</p:attrName>
                                        </p:attrNameLst>
                                      </p:cBhvr>
                                      <p:to>
                                        <p:strVal val="visible"/>
                                      </p:to>
                                    </p:set>
                                    <p:animEffect transition="in" filter="fade">
                                      <p:cBhvr>
                                        <p:cTn id="545" dur="1500"/>
                                        <p:tgtEl>
                                          <p:spTgt spid="260"/>
                                        </p:tgtEl>
                                      </p:cBhvr>
                                    </p:animEffect>
                                  </p:childTnLst>
                                </p:cTn>
                              </p:par>
                              <p:par>
                                <p:cTn id="546" presetID="10" presetClass="entr" presetSubtype="0" fill="hold" grpId="0" nodeType="withEffect">
                                  <p:stCondLst>
                                    <p:cond delay="0"/>
                                  </p:stCondLst>
                                  <p:childTnLst>
                                    <p:set>
                                      <p:cBhvr>
                                        <p:cTn id="547" dur="1" fill="hold">
                                          <p:stCondLst>
                                            <p:cond delay="0"/>
                                          </p:stCondLst>
                                        </p:cTn>
                                        <p:tgtEl>
                                          <p:spTgt spid="261"/>
                                        </p:tgtEl>
                                        <p:attrNameLst>
                                          <p:attrName>style.visibility</p:attrName>
                                        </p:attrNameLst>
                                      </p:cBhvr>
                                      <p:to>
                                        <p:strVal val="visible"/>
                                      </p:to>
                                    </p:set>
                                    <p:animEffect transition="in" filter="fade">
                                      <p:cBhvr>
                                        <p:cTn id="548" dur="1500"/>
                                        <p:tgtEl>
                                          <p:spTgt spid="261"/>
                                        </p:tgtEl>
                                      </p:cBhvr>
                                    </p:animEffect>
                                  </p:childTnLst>
                                </p:cTn>
                              </p:par>
                              <p:par>
                                <p:cTn id="549" presetID="10" presetClass="entr" presetSubtype="0" fill="hold" grpId="0" nodeType="withEffect">
                                  <p:stCondLst>
                                    <p:cond delay="0"/>
                                  </p:stCondLst>
                                  <p:childTnLst>
                                    <p:set>
                                      <p:cBhvr>
                                        <p:cTn id="550" dur="1" fill="hold">
                                          <p:stCondLst>
                                            <p:cond delay="0"/>
                                          </p:stCondLst>
                                        </p:cTn>
                                        <p:tgtEl>
                                          <p:spTgt spid="262"/>
                                        </p:tgtEl>
                                        <p:attrNameLst>
                                          <p:attrName>style.visibility</p:attrName>
                                        </p:attrNameLst>
                                      </p:cBhvr>
                                      <p:to>
                                        <p:strVal val="visible"/>
                                      </p:to>
                                    </p:set>
                                    <p:animEffect transition="in" filter="fade">
                                      <p:cBhvr>
                                        <p:cTn id="551" dur="1500"/>
                                        <p:tgtEl>
                                          <p:spTgt spid="262"/>
                                        </p:tgtEl>
                                      </p:cBhvr>
                                    </p:animEffect>
                                  </p:childTnLst>
                                </p:cTn>
                              </p:par>
                              <p:par>
                                <p:cTn id="552" presetID="10" presetClass="entr" presetSubtype="0" fill="hold" grpId="0" nodeType="withEffect">
                                  <p:stCondLst>
                                    <p:cond delay="0"/>
                                  </p:stCondLst>
                                  <p:childTnLst>
                                    <p:set>
                                      <p:cBhvr>
                                        <p:cTn id="553" dur="1" fill="hold">
                                          <p:stCondLst>
                                            <p:cond delay="0"/>
                                          </p:stCondLst>
                                        </p:cTn>
                                        <p:tgtEl>
                                          <p:spTgt spid="263"/>
                                        </p:tgtEl>
                                        <p:attrNameLst>
                                          <p:attrName>style.visibility</p:attrName>
                                        </p:attrNameLst>
                                      </p:cBhvr>
                                      <p:to>
                                        <p:strVal val="visible"/>
                                      </p:to>
                                    </p:set>
                                    <p:animEffect transition="in" filter="fade">
                                      <p:cBhvr>
                                        <p:cTn id="554" dur="1500"/>
                                        <p:tgtEl>
                                          <p:spTgt spid="263"/>
                                        </p:tgtEl>
                                      </p:cBhvr>
                                    </p:animEffect>
                                  </p:childTnLst>
                                </p:cTn>
                              </p:par>
                              <p:par>
                                <p:cTn id="555" presetID="10" presetClass="entr" presetSubtype="0" fill="hold" grpId="0" nodeType="withEffect">
                                  <p:stCondLst>
                                    <p:cond delay="0"/>
                                  </p:stCondLst>
                                  <p:childTnLst>
                                    <p:set>
                                      <p:cBhvr>
                                        <p:cTn id="556" dur="1" fill="hold">
                                          <p:stCondLst>
                                            <p:cond delay="0"/>
                                          </p:stCondLst>
                                        </p:cTn>
                                        <p:tgtEl>
                                          <p:spTgt spid="264"/>
                                        </p:tgtEl>
                                        <p:attrNameLst>
                                          <p:attrName>style.visibility</p:attrName>
                                        </p:attrNameLst>
                                      </p:cBhvr>
                                      <p:to>
                                        <p:strVal val="visible"/>
                                      </p:to>
                                    </p:set>
                                    <p:animEffect transition="in" filter="fade">
                                      <p:cBhvr>
                                        <p:cTn id="557" dur="1500"/>
                                        <p:tgtEl>
                                          <p:spTgt spid="264"/>
                                        </p:tgtEl>
                                      </p:cBhvr>
                                    </p:animEffect>
                                  </p:childTnLst>
                                </p:cTn>
                              </p:par>
                              <p:par>
                                <p:cTn id="558" presetID="10" presetClass="entr" presetSubtype="0" fill="hold" grpId="0" nodeType="withEffect">
                                  <p:stCondLst>
                                    <p:cond delay="0"/>
                                  </p:stCondLst>
                                  <p:childTnLst>
                                    <p:set>
                                      <p:cBhvr>
                                        <p:cTn id="559" dur="1" fill="hold">
                                          <p:stCondLst>
                                            <p:cond delay="0"/>
                                          </p:stCondLst>
                                        </p:cTn>
                                        <p:tgtEl>
                                          <p:spTgt spid="265"/>
                                        </p:tgtEl>
                                        <p:attrNameLst>
                                          <p:attrName>style.visibility</p:attrName>
                                        </p:attrNameLst>
                                      </p:cBhvr>
                                      <p:to>
                                        <p:strVal val="visible"/>
                                      </p:to>
                                    </p:set>
                                    <p:animEffect transition="in" filter="fade">
                                      <p:cBhvr>
                                        <p:cTn id="560" dur="1500"/>
                                        <p:tgtEl>
                                          <p:spTgt spid="265"/>
                                        </p:tgtEl>
                                      </p:cBhvr>
                                    </p:animEffect>
                                  </p:childTnLst>
                                </p:cTn>
                              </p:par>
                              <p:par>
                                <p:cTn id="561" presetID="10" presetClass="entr" presetSubtype="0" fill="hold" grpId="0" nodeType="withEffect">
                                  <p:stCondLst>
                                    <p:cond delay="0"/>
                                  </p:stCondLst>
                                  <p:childTnLst>
                                    <p:set>
                                      <p:cBhvr>
                                        <p:cTn id="562" dur="1" fill="hold">
                                          <p:stCondLst>
                                            <p:cond delay="0"/>
                                          </p:stCondLst>
                                        </p:cTn>
                                        <p:tgtEl>
                                          <p:spTgt spid="266"/>
                                        </p:tgtEl>
                                        <p:attrNameLst>
                                          <p:attrName>style.visibility</p:attrName>
                                        </p:attrNameLst>
                                      </p:cBhvr>
                                      <p:to>
                                        <p:strVal val="visible"/>
                                      </p:to>
                                    </p:set>
                                    <p:animEffect transition="in" filter="fade">
                                      <p:cBhvr>
                                        <p:cTn id="563" dur="1500"/>
                                        <p:tgtEl>
                                          <p:spTgt spid="266"/>
                                        </p:tgtEl>
                                      </p:cBhvr>
                                    </p:animEffect>
                                  </p:childTnLst>
                                </p:cTn>
                              </p:par>
                              <p:par>
                                <p:cTn id="564" presetID="10" presetClass="entr" presetSubtype="0" fill="hold" grpId="0" nodeType="withEffect">
                                  <p:stCondLst>
                                    <p:cond delay="0"/>
                                  </p:stCondLst>
                                  <p:childTnLst>
                                    <p:set>
                                      <p:cBhvr>
                                        <p:cTn id="565" dur="1" fill="hold">
                                          <p:stCondLst>
                                            <p:cond delay="0"/>
                                          </p:stCondLst>
                                        </p:cTn>
                                        <p:tgtEl>
                                          <p:spTgt spid="267"/>
                                        </p:tgtEl>
                                        <p:attrNameLst>
                                          <p:attrName>style.visibility</p:attrName>
                                        </p:attrNameLst>
                                      </p:cBhvr>
                                      <p:to>
                                        <p:strVal val="visible"/>
                                      </p:to>
                                    </p:set>
                                    <p:animEffect transition="in" filter="fade">
                                      <p:cBhvr>
                                        <p:cTn id="566" dur="1500"/>
                                        <p:tgtEl>
                                          <p:spTgt spid="267"/>
                                        </p:tgtEl>
                                      </p:cBhvr>
                                    </p:animEffect>
                                  </p:childTnLst>
                                </p:cTn>
                              </p:par>
                              <p:par>
                                <p:cTn id="567" presetID="10" presetClass="entr" presetSubtype="0" fill="hold" grpId="0" nodeType="withEffect">
                                  <p:stCondLst>
                                    <p:cond delay="0"/>
                                  </p:stCondLst>
                                  <p:childTnLst>
                                    <p:set>
                                      <p:cBhvr>
                                        <p:cTn id="568" dur="1" fill="hold">
                                          <p:stCondLst>
                                            <p:cond delay="0"/>
                                          </p:stCondLst>
                                        </p:cTn>
                                        <p:tgtEl>
                                          <p:spTgt spid="268"/>
                                        </p:tgtEl>
                                        <p:attrNameLst>
                                          <p:attrName>style.visibility</p:attrName>
                                        </p:attrNameLst>
                                      </p:cBhvr>
                                      <p:to>
                                        <p:strVal val="visible"/>
                                      </p:to>
                                    </p:set>
                                    <p:animEffect transition="in" filter="fade">
                                      <p:cBhvr>
                                        <p:cTn id="569" dur="1500"/>
                                        <p:tgtEl>
                                          <p:spTgt spid="268"/>
                                        </p:tgtEl>
                                      </p:cBhvr>
                                    </p:animEffect>
                                  </p:childTnLst>
                                </p:cTn>
                              </p:par>
                              <p:par>
                                <p:cTn id="570" presetID="10" presetClass="entr" presetSubtype="0" fill="hold" grpId="0" nodeType="withEffect">
                                  <p:stCondLst>
                                    <p:cond delay="0"/>
                                  </p:stCondLst>
                                  <p:childTnLst>
                                    <p:set>
                                      <p:cBhvr>
                                        <p:cTn id="571" dur="1" fill="hold">
                                          <p:stCondLst>
                                            <p:cond delay="0"/>
                                          </p:stCondLst>
                                        </p:cTn>
                                        <p:tgtEl>
                                          <p:spTgt spid="269"/>
                                        </p:tgtEl>
                                        <p:attrNameLst>
                                          <p:attrName>style.visibility</p:attrName>
                                        </p:attrNameLst>
                                      </p:cBhvr>
                                      <p:to>
                                        <p:strVal val="visible"/>
                                      </p:to>
                                    </p:set>
                                    <p:animEffect transition="in" filter="fade">
                                      <p:cBhvr>
                                        <p:cTn id="572" dur="1500"/>
                                        <p:tgtEl>
                                          <p:spTgt spid="269"/>
                                        </p:tgtEl>
                                      </p:cBhvr>
                                    </p:animEffect>
                                  </p:childTnLst>
                                </p:cTn>
                              </p:par>
                              <p:par>
                                <p:cTn id="573" presetID="10" presetClass="entr" presetSubtype="0" fill="hold" grpId="0" nodeType="withEffect">
                                  <p:stCondLst>
                                    <p:cond delay="0"/>
                                  </p:stCondLst>
                                  <p:childTnLst>
                                    <p:set>
                                      <p:cBhvr>
                                        <p:cTn id="574" dur="1" fill="hold">
                                          <p:stCondLst>
                                            <p:cond delay="0"/>
                                          </p:stCondLst>
                                        </p:cTn>
                                        <p:tgtEl>
                                          <p:spTgt spid="270"/>
                                        </p:tgtEl>
                                        <p:attrNameLst>
                                          <p:attrName>style.visibility</p:attrName>
                                        </p:attrNameLst>
                                      </p:cBhvr>
                                      <p:to>
                                        <p:strVal val="visible"/>
                                      </p:to>
                                    </p:set>
                                    <p:animEffect transition="in" filter="fade">
                                      <p:cBhvr>
                                        <p:cTn id="575" dur="1500"/>
                                        <p:tgtEl>
                                          <p:spTgt spid="270"/>
                                        </p:tgtEl>
                                      </p:cBhvr>
                                    </p:animEffect>
                                  </p:childTnLst>
                                </p:cTn>
                              </p:par>
                              <p:par>
                                <p:cTn id="576" presetID="10" presetClass="entr" presetSubtype="0" fill="hold" grpId="0" nodeType="withEffect">
                                  <p:stCondLst>
                                    <p:cond delay="0"/>
                                  </p:stCondLst>
                                  <p:childTnLst>
                                    <p:set>
                                      <p:cBhvr>
                                        <p:cTn id="577" dur="1" fill="hold">
                                          <p:stCondLst>
                                            <p:cond delay="0"/>
                                          </p:stCondLst>
                                        </p:cTn>
                                        <p:tgtEl>
                                          <p:spTgt spid="271"/>
                                        </p:tgtEl>
                                        <p:attrNameLst>
                                          <p:attrName>style.visibility</p:attrName>
                                        </p:attrNameLst>
                                      </p:cBhvr>
                                      <p:to>
                                        <p:strVal val="visible"/>
                                      </p:to>
                                    </p:set>
                                    <p:animEffect transition="in" filter="fade">
                                      <p:cBhvr>
                                        <p:cTn id="578" dur="1500"/>
                                        <p:tgtEl>
                                          <p:spTgt spid="271"/>
                                        </p:tgtEl>
                                      </p:cBhvr>
                                    </p:animEffect>
                                  </p:childTnLst>
                                </p:cTn>
                              </p:par>
                              <p:par>
                                <p:cTn id="579" presetID="10" presetClass="entr" presetSubtype="0" fill="hold" grpId="0" nodeType="withEffect">
                                  <p:stCondLst>
                                    <p:cond delay="0"/>
                                  </p:stCondLst>
                                  <p:childTnLst>
                                    <p:set>
                                      <p:cBhvr>
                                        <p:cTn id="580" dur="1" fill="hold">
                                          <p:stCondLst>
                                            <p:cond delay="0"/>
                                          </p:stCondLst>
                                        </p:cTn>
                                        <p:tgtEl>
                                          <p:spTgt spid="272"/>
                                        </p:tgtEl>
                                        <p:attrNameLst>
                                          <p:attrName>style.visibility</p:attrName>
                                        </p:attrNameLst>
                                      </p:cBhvr>
                                      <p:to>
                                        <p:strVal val="visible"/>
                                      </p:to>
                                    </p:set>
                                    <p:animEffect transition="in" filter="fade">
                                      <p:cBhvr>
                                        <p:cTn id="581" dur="1500"/>
                                        <p:tgtEl>
                                          <p:spTgt spid="272"/>
                                        </p:tgtEl>
                                      </p:cBhvr>
                                    </p:animEffect>
                                  </p:childTnLst>
                                </p:cTn>
                              </p:par>
                              <p:par>
                                <p:cTn id="582" presetID="10" presetClass="entr" presetSubtype="0" fill="hold" grpId="0" nodeType="withEffect">
                                  <p:stCondLst>
                                    <p:cond delay="0"/>
                                  </p:stCondLst>
                                  <p:childTnLst>
                                    <p:set>
                                      <p:cBhvr>
                                        <p:cTn id="583" dur="1" fill="hold">
                                          <p:stCondLst>
                                            <p:cond delay="0"/>
                                          </p:stCondLst>
                                        </p:cTn>
                                        <p:tgtEl>
                                          <p:spTgt spid="273"/>
                                        </p:tgtEl>
                                        <p:attrNameLst>
                                          <p:attrName>style.visibility</p:attrName>
                                        </p:attrNameLst>
                                      </p:cBhvr>
                                      <p:to>
                                        <p:strVal val="visible"/>
                                      </p:to>
                                    </p:set>
                                    <p:animEffect transition="in" filter="fade">
                                      <p:cBhvr>
                                        <p:cTn id="584" dur="1500"/>
                                        <p:tgtEl>
                                          <p:spTgt spid="273"/>
                                        </p:tgtEl>
                                      </p:cBhvr>
                                    </p:animEffect>
                                  </p:childTnLst>
                                </p:cTn>
                              </p:par>
                            </p:childTnLst>
                          </p:cTn>
                        </p:par>
                      </p:childTnLst>
                    </p:cTn>
                  </p:par>
                  <p:par>
                    <p:cTn id="585" fill="hold">
                      <p:stCondLst>
                        <p:cond delay="indefinite"/>
                      </p:stCondLst>
                      <p:childTnLst>
                        <p:par>
                          <p:cTn id="586" fill="hold">
                            <p:stCondLst>
                              <p:cond delay="0"/>
                            </p:stCondLst>
                            <p:childTnLst>
                              <p:par>
                                <p:cTn id="587" presetID="1" presetClass="entr" presetSubtype="0" fill="hold" grpId="0" nodeType="clickEffect">
                                  <p:stCondLst>
                                    <p:cond delay="0"/>
                                  </p:stCondLst>
                                  <p:childTnLst>
                                    <p:set>
                                      <p:cBhvr>
                                        <p:cTn id="588" dur="1" fill="hold">
                                          <p:stCondLst>
                                            <p:cond delay="0"/>
                                          </p:stCondLst>
                                        </p:cTn>
                                        <p:tgtEl>
                                          <p:spTgt spid="90"/>
                                        </p:tgtEl>
                                        <p:attrNameLst>
                                          <p:attrName>style.visibility</p:attrName>
                                        </p:attrNameLst>
                                      </p:cBhvr>
                                      <p:to>
                                        <p:strVal val="visible"/>
                                      </p:to>
                                    </p:set>
                                  </p:childTnLst>
                                </p:cTn>
                              </p:par>
                            </p:childTnLst>
                          </p:cTn>
                        </p:par>
                        <p:par>
                          <p:cTn id="589" fill="hold">
                            <p:stCondLst>
                              <p:cond delay="0"/>
                            </p:stCondLst>
                            <p:childTnLst>
                              <p:par>
                                <p:cTn id="590" presetID="42" presetClass="path" presetSubtype="0" repeatCount="indefinite" fill="hold" grpId="1" nodeType="afterEffect">
                                  <p:stCondLst>
                                    <p:cond delay="0"/>
                                  </p:stCondLst>
                                  <p:childTnLst>
                                    <p:animMotion origin="layout" path="M -0.00104 0.00926 L 0.00017 -0.11875 " pathEditMode="relative" rAng="0" ptsTypes="AA">
                                      <p:cBhvr>
                                        <p:cTn id="591" dur="2000" fill="hold"/>
                                        <p:tgtEl>
                                          <p:spTgt spid="90"/>
                                        </p:tgtEl>
                                        <p:attrNameLst>
                                          <p:attrName>ppt_x</p:attrName>
                                          <p:attrName>ppt_y</p:attrName>
                                        </p:attrNameLst>
                                      </p:cBhvr>
                                      <p:rCtr x="52" y="-6412"/>
                                    </p:animMotion>
                                  </p:childTnLst>
                                </p:cTn>
                              </p:par>
                            </p:childTnLst>
                          </p:cTn>
                        </p:par>
                        <p:par>
                          <p:cTn id="592" fill="hold">
                            <p:stCondLst>
                              <p:cond delay="2000"/>
                            </p:stCondLst>
                            <p:childTnLst>
                              <p:par>
                                <p:cTn id="593" presetID="1" presetClass="entr" presetSubtype="0" fill="hold" grpId="0" nodeType="afterEffect">
                                  <p:stCondLst>
                                    <p:cond delay="0"/>
                                  </p:stCondLst>
                                  <p:childTnLst>
                                    <p:set>
                                      <p:cBhvr>
                                        <p:cTn id="594" dur="1" fill="hold">
                                          <p:stCondLst>
                                            <p:cond delay="0"/>
                                          </p:stCondLst>
                                        </p:cTn>
                                        <p:tgtEl>
                                          <p:spTgt spid="63"/>
                                        </p:tgtEl>
                                        <p:attrNameLst>
                                          <p:attrName>style.visibility</p:attrName>
                                        </p:attrNameLst>
                                      </p:cBhvr>
                                      <p:to>
                                        <p:strVal val="visible"/>
                                      </p:to>
                                    </p:set>
                                  </p:childTnLst>
                                </p:cTn>
                              </p:par>
                              <p:par>
                                <p:cTn id="595" presetID="42" presetClass="path" presetSubtype="0" repeatCount="indefinite" fill="hold" grpId="1" nodeType="withEffect">
                                  <p:stCondLst>
                                    <p:cond delay="0"/>
                                  </p:stCondLst>
                                  <p:childTnLst>
                                    <p:animMotion origin="layout" path="M 2.77778E-7 4.44444E-6 L 0.18437 0.00138 " pathEditMode="relative" rAng="0" ptsTypes="AA">
                                      <p:cBhvr>
                                        <p:cTn id="596" dur="2000" fill="hold"/>
                                        <p:tgtEl>
                                          <p:spTgt spid="63"/>
                                        </p:tgtEl>
                                        <p:attrNameLst>
                                          <p:attrName>ppt_x</p:attrName>
                                          <p:attrName>ppt_y</p:attrName>
                                        </p:attrNameLst>
                                      </p:cBhvr>
                                      <p:rCtr x="9219"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63" grpId="0" animBg="1"/>
      <p:bldP spid="63"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Detention Basin</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3000"/>
            <a:ext cx="5763492" cy="4322619"/>
          </a:xfrm>
          <a:prstGeom prst="rect">
            <a:avLst/>
          </a:prstGeom>
          <a:ln w="19050">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6658" y="3927493"/>
            <a:ext cx="3907342" cy="2930507"/>
          </a:xfrm>
          <a:prstGeom prst="rect">
            <a:avLst/>
          </a:prstGeom>
          <a:noFill/>
          <a:ln w="19050">
            <a:solidFill>
              <a:schemeClr val="tx1"/>
            </a:solidFill>
          </a:ln>
        </p:spPr>
      </p:pic>
      <p:sp>
        <p:nvSpPr>
          <p:cNvPr id="6" name="Footer Placeholder 3"/>
          <p:cNvSpPr>
            <a:spLocks noGrp="1"/>
          </p:cNvSpPr>
          <p:nvPr>
            <p:ph type="ftr" sz="quarter" idx="3"/>
          </p:nvPr>
        </p:nvSpPr>
        <p:spPr>
          <a:xfrm>
            <a:off x="1085851" y="6324600"/>
            <a:ext cx="5543549" cy="365760"/>
          </a:xfrm>
        </p:spPr>
        <p:txBody>
          <a:bodyPr/>
          <a:lstStyle/>
          <a:p>
            <a:pPr>
              <a:defRPr/>
            </a:pPr>
            <a:r>
              <a:rPr lang="en-US" dirty="0"/>
              <a:t>BMP Maintenance</a:t>
            </a:r>
          </a:p>
        </p:txBody>
      </p:sp>
    </p:spTree>
    <p:extLst>
      <p:ext uri="{BB962C8B-B14F-4D97-AF65-F5344CB8AC3E}">
        <p14:creationId xmlns:p14="http://schemas.microsoft.com/office/powerpoint/2010/main" val="3163144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425575" y="4977885"/>
            <a:ext cx="6029325" cy="2724150"/>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889686" y="5906530"/>
            <a:ext cx="6779741" cy="1886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3200" dirty="0"/>
              <a:t>Detention Basin</a:t>
            </a:r>
            <a:br>
              <a:rPr lang="en-US" sz="3200" dirty="0"/>
            </a:br>
            <a:r>
              <a:rPr lang="en-US" sz="3200" dirty="0"/>
              <a:t>Treatment Processes</a:t>
            </a:r>
          </a:p>
        </p:txBody>
      </p:sp>
      <p:sp>
        <p:nvSpPr>
          <p:cNvPr id="3" name="Picture Placeholder 2"/>
          <p:cNvSpPr>
            <a:spLocks noGrp="1"/>
          </p:cNvSpPr>
          <p:nvPr>
            <p:ph type="pic" sz="quarter" idx="10"/>
          </p:nvPr>
        </p:nvSpPr>
        <p:spPr/>
      </p:sp>
      <p:sp>
        <p:nvSpPr>
          <p:cNvPr id="4" name="Freeform 3"/>
          <p:cNvSpPr/>
          <p:nvPr/>
        </p:nvSpPr>
        <p:spPr>
          <a:xfrm>
            <a:off x="603250" y="3130550"/>
            <a:ext cx="7969250" cy="2876550"/>
          </a:xfrm>
          <a:custGeom>
            <a:avLst/>
            <a:gdLst>
              <a:gd name="connsiteX0" fmla="*/ 273050 w 7969250"/>
              <a:gd name="connsiteY0" fmla="*/ 1771650 h 2876550"/>
              <a:gd name="connsiteX1" fmla="*/ 647700 w 7969250"/>
              <a:gd name="connsiteY1" fmla="*/ 0 h 2876550"/>
              <a:gd name="connsiteX2" fmla="*/ 1041400 w 7969250"/>
              <a:gd name="connsiteY2" fmla="*/ 0 h 2876550"/>
              <a:gd name="connsiteX3" fmla="*/ 1466850 w 7969250"/>
              <a:gd name="connsiteY3" fmla="*/ 1809750 h 2876550"/>
              <a:gd name="connsiteX4" fmla="*/ 1784350 w 7969250"/>
              <a:gd name="connsiteY4" fmla="*/ 2139950 h 2876550"/>
              <a:gd name="connsiteX5" fmla="*/ 2540000 w 7969250"/>
              <a:gd name="connsiteY5" fmla="*/ 2139950 h 2876550"/>
              <a:gd name="connsiteX6" fmla="*/ 2787650 w 7969250"/>
              <a:gd name="connsiteY6" fmla="*/ 1822450 h 2876550"/>
              <a:gd name="connsiteX7" fmla="*/ 4140200 w 7969250"/>
              <a:gd name="connsiteY7" fmla="*/ 1841500 h 2876550"/>
              <a:gd name="connsiteX8" fmla="*/ 4425950 w 7969250"/>
              <a:gd name="connsiteY8" fmla="*/ 2203450 h 2876550"/>
              <a:gd name="connsiteX9" fmla="*/ 5346700 w 7969250"/>
              <a:gd name="connsiteY9" fmla="*/ 2222500 h 2876550"/>
              <a:gd name="connsiteX10" fmla="*/ 5588000 w 7969250"/>
              <a:gd name="connsiteY10" fmla="*/ 1898650 h 2876550"/>
              <a:gd name="connsiteX11" fmla="*/ 6045200 w 7969250"/>
              <a:gd name="connsiteY11" fmla="*/ 1892300 h 2876550"/>
              <a:gd name="connsiteX12" fmla="*/ 6540500 w 7969250"/>
              <a:gd name="connsiteY12" fmla="*/ 38100 h 2876550"/>
              <a:gd name="connsiteX13" fmla="*/ 6953250 w 7969250"/>
              <a:gd name="connsiteY13" fmla="*/ 38100 h 2876550"/>
              <a:gd name="connsiteX14" fmla="*/ 7969250 w 7969250"/>
              <a:gd name="connsiteY14" fmla="*/ 2876550 h 2876550"/>
              <a:gd name="connsiteX15" fmla="*/ 0 w 7969250"/>
              <a:gd name="connsiteY15" fmla="*/ 2876550 h 2876550"/>
              <a:gd name="connsiteX16" fmla="*/ 273050 w 7969250"/>
              <a:gd name="connsiteY16" fmla="*/ 1771650 h 287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69250" h="2876550">
                <a:moveTo>
                  <a:pt x="273050" y="1771650"/>
                </a:moveTo>
                <a:lnTo>
                  <a:pt x="647700" y="0"/>
                </a:lnTo>
                <a:lnTo>
                  <a:pt x="1041400" y="0"/>
                </a:lnTo>
                <a:lnTo>
                  <a:pt x="1466850" y="1809750"/>
                </a:lnTo>
                <a:lnTo>
                  <a:pt x="1784350" y="2139950"/>
                </a:lnTo>
                <a:lnTo>
                  <a:pt x="2540000" y="2139950"/>
                </a:lnTo>
                <a:lnTo>
                  <a:pt x="2787650" y="1822450"/>
                </a:lnTo>
                <a:lnTo>
                  <a:pt x="4140200" y="1841500"/>
                </a:lnTo>
                <a:lnTo>
                  <a:pt x="4425950" y="2203450"/>
                </a:lnTo>
                <a:lnTo>
                  <a:pt x="5346700" y="2222500"/>
                </a:lnTo>
                <a:lnTo>
                  <a:pt x="5588000" y="1898650"/>
                </a:lnTo>
                <a:lnTo>
                  <a:pt x="6045200" y="1892300"/>
                </a:lnTo>
                <a:lnTo>
                  <a:pt x="6540500" y="38100"/>
                </a:lnTo>
                <a:lnTo>
                  <a:pt x="6953250" y="38100"/>
                </a:lnTo>
                <a:lnTo>
                  <a:pt x="7969250" y="2876550"/>
                </a:lnTo>
                <a:lnTo>
                  <a:pt x="0" y="2876550"/>
                </a:lnTo>
                <a:lnTo>
                  <a:pt x="273050" y="1771650"/>
                </a:lnTo>
                <a:close/>
              </a:path>
            </a:pathLst>
          </a:custGeom>
          <a:solidFill>
            <a:schemeClr val="bg2">
              <a:lumMod val="60000"/>
              <a:lumOff val="40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p:nvSpPr>
        <p:spPr>
          <a:xfrm>
            <a:off x="781050" y="4679950"/>
            <a:ext cx="1289050" cy="247650"/>
          </a:xfrm>
          <a:custGeom>
            <a:avLst/>
            <a:gdLst>
              <a:gd name="connsiteX0" fmla="*/ 1289050 w 1289050"/>
              <a:gd name="connsiteY0" fmla="*/ 247650 h 247650"/>
              <a:gd name="connsiteX1" fmla="*/ 0 w 1289050"/>
              <a:gd name="connsiteY1" fmla="*/ 190500 h 247650"/>
              <a:gd name="connsiteX2" fmla="*/ 50800 w 1289050"/>
              <a:gd name="connsiteY2" fmla="*/ 0 h 247650"/>
              <a:gd name="connsiteX3" fmla="*/ 1289050 w 1289050"/>
              <a:gd name="connsiteY3" fmla="*/ 57150 h 247650"/>
              <a:gd name="connsiteX4" fmla="*/ 1289050 w 1289050"/>
              <a:gd name="connsiteY4" fmla="*/ 247650 h 247650"/>
              <a:gd name="connsiteX0" fmla="*/ 1289050 w 1289050"/>
              <a:gd name="connsiteY0" fmla="*/ 247650 h 247650"/>
              <a:gd name="connsiteX1" fmla="*/ 0 w 1289050"/>
              <a:gd name="connsiteY1" fmla="*/ 190500 h 247650"/>
              <a:gd name="connsiteX2" fmla="*/ 50800 w 1289050"/>
              <a:gd name="connsiteY2" fmla="*/ 0 h 247650"/>
              <a:gd name="connsiteX3" fmla="*/ 1241425 w 1289050"/>
              <a:gd name="connsiteY3" fmla="*/ 61912 h 247650"/>
              <a:gd name="connsiteX4" fmla="*/ 1289050 w 1289050"/>
              <a:gd name="connsiteY4" fmla="*/ 24765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050" h="247650">
                <a:moveTo>
                  <a:pt x="1289050" y="247650"/>
                </a:moveTo>
                <a:lnTo>
                  <a:pt x="0" y="190500"/>
                </a:lnTo>
                <a:lnTo>
                  <a:pt x="50800" y="0"/>
                </a:lnTo>
                <a:lnTo>
                  <a:pt x="1241425" y="61912"/>
                </a:lnTo>
                <a:lnTo>
                  <a:pt x="1289050" y="247650"/>
                </a:ln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248400" y="3406140"/>
            <a:ext cx="701040" cy="236982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6946728" y="5434805"/>
            <a:ext cx="1625772" cy="254794"/>
          </a:xfrm>
          <a:custGeom>
            <a:avLst/>
            <a:gdLst>
              <a:gd name="connsiteX0" fmla="*/ 1289050 w 1289050"/>
              <a:gd name="connsiteY0" fmla="*/ 247650 h 247650"/>
              <a:gd name="connsiteX1" fmla="*/ 0 w 1289050"/>
              <a:gd name="connsiteY1" fmla="*/ 190500 h 247650"/>
              <a:gd name="connsiteX2" fmla="*/ 50800 w 1289050"/>
              <a:gd name="connsiteY2" fmla="*/ 0 h 247650"/>
              <a:gd name="connsiteX3" fmla="*/ 1289050 w 1289050"/>
              <a:gd name="connsiteY3" fmla="*/ 57150 h 247650"/>
              <a:gd name="connsiteX4" fmla="*/ 1289050 w 1289050"/>
              <a:gd name="connsiteY4" fmla="*/ 247650 h 247650"/>
              <a:gd name="connsiteX0" fmla="*/ 1298769 w 1298769"/>
              <a:gd name="connsiteY0" fmla="*/ 247650 h 247650"/>
              <a:gd name="connsiteX1" fmla="*/ 9719 w 1298769"/>
              <a:gd name="connsiteY1" fmla="*/ 190500 h 247650"/>
              <a:gd name="connsiteX2" fmla="*/ 0 w 1298769"/>
              <a:gd name="connsiteY2" fmla="*/ 0 h 247650"/>
              <a:gd name="connsiteX3" fmla="*/ 1298769 w 1298769"/>
              <a:gd name="connsiteY3" fmla="*/ 57150 h 247650"/>
              <a:gd name="connsiteX4" fmla="*/ 1298769 w 1298769"/>
              <a:gd name="connsiteY4" fmla="*/ 247650 h 247650"/>
              <a:gd name="connsiteX0" fmla="*/ 1434936 w 1434936"/>
              <a:gd name="connsiteY0" fmla="*/ 250031 h 250031"/>
              <a:gd name="connsiteX1" fmla="*/ 145886 w 1434936"/>
              <a:gd name="connsiteY1" fmla="*/ 192881 h 250031"/>
              <a:gd name="connsiteX2" fmla="*/ 0 w 1434936"/>
              <a:gd name="connsiteY2" fmla="*/ 0 h 250031"/>
              <a:gd name="connsiteX3" fmla="*/ 1434936 w 1434936"/>
              <a:gd name="connsiteY3" fmla="*/ 59531 h 250031"/>
              <a:gd name="connsiteX4" fmla="*/ 1434936 w 1434936"/>
              <a:gd name="connsiteY4" fmla="*/ 250031 h 250031"/>
              <a:gd name="connsiteX0" fmla="*/ 1291204 w 1291204"/>
              <a:gd name="connsiteY0" fmla="*/ 254794 h 254794"/>
              <a:gd name="connsiteX1" fmla="*/ 2154 w 1291204"/>
              <a:gd name="connsiteY1" fmla="*/ 197644 h 254794"/>
              <a:gd name="connsiteX2" fmla="*/ 0 w 1291204"/>
              <a:gd name="connsiteY2" fmla="*/ 0 h 254794"/>
              <a:gd name="connsiteX3" fmla="*/ 1291204 w 1291204"/>
              <a:gd name="connsiteY3" fmla="*/ 64294 h 254794"/>
              <a:gd name="connsiteX4" fmla="*/ 1291204 w 1291204"/>
              <a:gd name="connsiteY4" fmla="*/ 254794 h 25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204" h="254794">
                <a:moveTo>
                  <a:pt x="1291204" y="254794"/>
                </a:moveTo>
                <a:lnTo>
                  <a:pt x="2154" y="197644"/>
                </a:lnTo>
                <a:lnTo>
                  <a:pt x="0" y="0"/>
                </a:lnTo>
                <a:lnTo>
                  <a:pt x="1291204" y="64294"/>
                </a:lnTo>
                <a:lnTo>
                  <a:pt x="1291204" y="254794"/>
                </a:ln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315075" y="3406140"/>
            <a:ext cx="561975" cy="12287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a:stCxn id="8" idx="1"/>
            <a:endCxn id="8" idx="1"/>
          </p:cNvCxnSpPr>
          <p:nvPr/>
        </p:nvCxnSpPr>
        <p:spPr>
          <a:xfrm>
            <a:off x="6315075" y="346757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1"/>
            <a:endCxn id="8" idx="1"/>
          </p:cNvCxnSpPr>
          <p:nvPr/>
        </p:nvCxnSpPr>
        <p:spPr>
          <a:xfrm>
            <a:off x="6315075" y="346757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05562" y="3412331"/>
            <a:ext cx="0" cy="116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498437" y="3412347"/>
            <a:ext cx="0" cy="116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596074" y="3409982"/>
            <a:ext cx="0" cy="116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88917" y="3412347"/>
            <a:ext cx="0" cy="116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781792" y="3412363"/>
            <a:ext cx="0" cy="116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781034" y="4679934"/>
            <a:ext cx="1289050" cy="247650"/>
          </a:xfrm>
          <a:custGeom>
            <a:avLst/>
            <a:gdLst>
              <a:gd name="connsiteX0" fmla="*/ 1289050 w 1289050"/>
              <a:gd name="connsiteY0" fmla="*/ 247650 h 247650"/>
              <a:gd name="connsiteX1" fmla="*/ 0 w 1289050"/>
              <a:gd name="connsiteY1" fmla="*/ 190500 h 247650"/>
              <a:gd name="connsiteX2" fmla="*/ 50800 w 1289050"/>
              <a:gd name="connsiteY2" fmla="*/ 0 h 247650"/>
              <a:gd name="connsiteX3" fmla="*/ 1289050 w 1289050"/>
              <a:gd name="connsiteY3" fmla="*/ 57150 h 247650"/>
              <a:gd name="connsiteX4" fmla="*/ 1289050 w 1289050"/>
              <a:gd name="connsiteY4" fmla="*/ 247650 h 247650"/>
              <a:gd name="connsiteX0" fmla="*/ 1289050 w 1289050"/>
              <a:gd name="connsiteY0" fmla="*/ 247650 h 247650"/>
              <a:gd name="connsiteX1" fmla="*/ 0 w 1289050"/>
              <a:gd name="connsiteY1" fmla="*/ 190500 h 247650"/>
              <a:gd name="connsiteX2" fmla="*/ 50800 w 1289050"/>
              <a:gd name="connsiteY2" fmla="*/ 0 h 247650"/>
              <a:gd name="connsiteX3" fmla="*/ 1246188 w 1289050"/>
              <a:gd name="connsiteY3" fmla="*/ 61913 h 247650"/>
              <a:gd name="connsiteX4" fmla="*/ 1289050 w 1289050"/>
              <a:gd name="connsiteY4" fmla="*/ 24765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050" h="247650">
                <a:moveTo>
                  <a:pt x="1289050" y="247650"/>
                </a:moveTo>
                <a:lnTo>
                  <a:pt x="0" y="190500"/>
                </a:lnTo>
                <a:lnTo>
                  <a:pt x="50800" y="0"/>
                </a:lnTo>
                <a:lnTo>
                  <a:pt x="1246188" y="61913"/>
                </a:lnTo>
                <a:lnTo>
                  <a:pt x="1289050" y="247650"/>
                </a:lnTo>
                <a:close/>
              </a:path>
            </a:pathLst>
          </a:custGeom>
          <a:solidFill>
            <a:srgbClr val="00B0F0">
              <a:alpha val="5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p:nvSpPr>
        <p:spPr>
          <a:xfrm>
            <a:off x="831056" y="4691062"/>
            <a:ext cx="97632" cy="176213"/>
          </a:xfrm>
          <a:custGeom>
            <a:avLst/>
            <a:gdLst>
              <a:gd name="connsiteX0" fmla="*/ 38100 w 116681"/>
              <a:gd name="connsiteY0" fmla="*/ 0 h 164306"/>
              <a:gd name="connsiteX1" fmla="*/ 0 w 116681"/>
              <a:gd name="connsiteY1" fmla="*/ 159544 h 164306"/>
              <a:gd name="connsiteX2" fmla="*/ 76200 w 116681"/>
              <a:gd name="connsiteY2" fmla="*/ 164306 h 164306"/>
              <a:gd name="connsiteX3" fmla="*/ 116681 w 116681"/>
              <a:gd name="connsiteY3" fmla="*/ 7144 h 164306"/>
              <a:gd name="connsiteX4" fmla="*/ 38100 w 116681"/>
              <a:gd name="connsiteY4" fmla="*/ 0 h 164306"/>
              <a:gd name="connsiteX0" fmla="*/ 38100 w 123825"/>
              <a:gd name="connsiteY0" fmla="*/ 2381 h 166687"/>
              <a:gd name="connsiteX1" fmla="*/ 0 w 123825"/>
              <a:gd name="connsiteY1" fmla="*/ 161925 h 166687"/>
              <a:gd name="connsiteX2" fmla="*/ 76200 w 123825"/>
              <a:gd name="connsiteY2" fmla="*/ 166687 h 166687"/>
              <a:gd name="connsiteX3" fmla="*/ 123825 w 123825"/>
              <a:gd name="connsiteY3" fmla="*/ 0 h 166687"/>
              <a:gd name="connsiteX4" fmla="*/ 38100 w 123825"/>
              <a:gd name="connsiteY4" fmla="*/ 2381 h 166687"/>
              <a:gd name="connsiteX0" fmla="*/ 40481 w 123825"/>
              <a:gd name="connsiteY0" fmla="*/ 0 h 169069"/>
              <a:gd name="connsiteX1" fmla="*/ 0 w 123825"/>
              <a:gd name="connsiteY1" fmla="*/ 164307 h 169069"/>
              <a:gd name="connsiteX2" fmla="*/ 76200 w 123825"/>
              <a:gd name="connsiteY2" fmla="*/ 169069 h 169069"/>
              <a:gd name="connsiteX3" fmla="*/ 123825 w 123825"/>
              <a:gd name="connsiteY3" fmla="*/ 2382 h 169069"/>
              <a:gd name="connsiteX4" fmla="*/ 40481 w 123825"/>
              <a:gd name="connsiteY4" fmla="*/ 0 h 169069"/>
              <a:gd name="connsiteX0" fmla="*/ 45244 w 128588"/>
              <a:gd name="connsiteY0" fmla="*/ 0 h 173832"/>
              <a:gd name="connsiteX1" fmla="*/ 0 w 128588"/>
              <a:gd name="connsiteY1" fmla="*/ 173832 h 173832"/>
              <a:gd name="connsiteX2" fmla="*/ 80963 w 128588"/>
              <a:gd name="connsiteY2" fmla="*/ 169069 h 173832"/>
              <a:gd name="connsiteX3" fmla="*/ 128588 w 128588"/>
              <a:gd name="connsiteY3" fmla="*/ 2382 h 173832"/>
              <a:gd name="connsiteX4" fmla="*/ 45244 w 128588"/>
              <a:gd name="connsiteY4" fmla="*/ 0 h 173832"/>
              <a:gd name="connsiteX0" fmla="*/ 45244 w 128588"/>
              <a:gd name="connsiteY0" fmla="*/ 0 h 176213"/>
              <a:gd name="connsiteX1" fmla="*/ 0 w 128588"/>
              <a:gd name="connsiteY1" fmla="*/ 173832 h 176213"/>
              <a:gd name="connsiteX2" fmla="*/ 54769 w 128588"/>
              <a:gd name="connsiteY2" fmla="*/ 176213 h 176213"/>
              <a:gd name="connsiteX3" fmla="*/ 128588 w 128588"/>
              <a:gd name="connsiteY3" fmla="*/ 2382 h 176213"/>
              <a:gd name="connsiteX4" fmla="*/ 45244 w 128588"/>
              <a:gd name="connsiteY4" fmla="*/ 0 h 176213"/>
              <a:gd name="connsiteX0" fmla="*/ 45244 w 97632"/>
              <a:gd name="connsiteY0" fmla="*/ 0 h 176213"/>
              <a:gd name="connsiteX1" fmla="*/ 0 w 97632"/>
              <a:gd name="connsiteY1" fmla="*/ 173832 h 176213"/>
              <a:gd name="connsiteX2" fmla="*/ 54769 w 97632"/>
              <a:gd name="connsiteY2" fmla="*/ 176213 h 176213"/>
              <a:gd name="connsiteX3" fmla="*/ 97632 w 97632"/>
              <a:gd name="connsiteY3" fmla="*/ 7144 h 176213"/>
              <a:gd name="connsiteX4" fmla="*/ 45244 w 97632"/>
              <a:gd name="connsiteY4" fmla="*/ 0 h 176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2" h="176213">
                <a:moveTo>
                  <a:pt x="45244" y="0"/>
                </a:moveTo>
                <a:lnTo>
                  <a:pt x="0" y="173832"/>
                </a:lnTo>
                <a:lnTo>
                  <a:pt x="54769" y="176213"/>
                </a:lnTo>
                <a:lnTo>
                  <a:pt x="97632" y="7144"/>
                </a:lnTo>
                <a:lnTo>
                  <a:pt x="45244"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p:cNvSpPr/>
          <p:nvPr/>
        </p:nvSpPr>
        <p:spPr>
          <a:xfrm>
            <a:off x="6045200" y="3657600"/>
            <a:ext cx="205582" cy="1826418"/>
          </a:xfrm>
          <a:custGeom>
            <a:avLst/>
            <a:gdLst>
              <a:gd name="connsiteX0" fmla="*/ 203200 w 209550"/>
              <a:gd name="connsiteY0" fmla="*/ 1130300 h 1263650"/>
              <a:gd name="connsiteX1" fmla="*/ 146050 w 209550"/>
              <a:gd name="connsiteY1" fmla="*/ 1143000 h 1263650"/>
              <a:gd name="connsiteX2" fmla="*/ 146050 w 209550"/>
              <a:gd name="connsiteY2" fmla="*/ 0 h 1263650"/>
              <a:gd name="connsiteX3" fmla="*/ 0 w 209550"/>
              <a:gd name="connsiteY3" fmla="*/ 0 h 1263650"/>
              <a:gd name="connsiteX4" fmla="*/ 0 w 209550"/>
              <a:gd name="connsiteY4" fmla="*/ 1257300 h 1263650"/>
              <a:gd name="connsiteX5" fmla="*/ 209550 w 209550"/>
              <a:gd name="connsiteY5" fmla="*/ 1263650 h 1263650"/>
              <a:gd name="connsiteX6" fmla="*/ 203200 w 209550"/>
              <a:gd name="connsiteY6" fmla="*/ 1130300 h 1263650"/>
              <a:gd name="connsiteX0" fmla="*/ 205582 w 209550"/>
              <a:gd name="connsiteY0" fmla="*/ 1149350 h 1263650"/>
              <a:gd name="connsiteX1" fmla="*/ 146050 w 209550"/>
              <a:gd name="connsiteY1" fmla="*/ 1143000 h 1263650"/>
              <a:gd name="connsiteX2" fmla="*/ 146050 w 209550"/>
              <a:gd name="connsiteY2" fmla="*/ 0 h 1263650"/>
              <a:gd name="connsiteX3" fmla="*/ 0 w 209550"/>
              <a:gd name="connsiteY3" fmla="*/ 0 h 1263650"/>
              <a:gd name="connsiteX4" fmla="*/ 0 w 209550"/>
              <a:gd name="connsiteY4" fmla="*/ 1257300 h 1263650"/>
              <a:gd name="connsiteX5" fmla="*/ 209550 w 209550"/>
              <a:gd name="connsiteY5" fmla="*/ 1263650 h 1263650"/>
              <a:gd name="connsiteX6" fmla="*/ 205582 w 209550"/>
              <a:gd name="connsiteY6" fmla="*/ 1149350 h 1263650"/>
              <a:gd name="connsiteX0" fmla="*/ 205582 w 205582"/>
              <a:gd name="connsiteY0" fmla="*/ 1149350 h 1261268"/>
              <a:gd name="connsiteX1" fmla="*/ 146050 w 205582"/>
              <a:gd name="connsiteY1" fmla="*/ 1143000 h 1261268"/>
              <a:gd name="connsiteX2" fmla="*/ 146050 w 205582"/>
              <a:gd name="connsiteY2" fmla="*/ 0 h 1261268"/>
              <a:gd name="connsiteX3" fmla="*/ 0 w 205582"/>
              <a:gd name="connsiteY3" fmla="*/ 0 h 1261268"/>
              <a:gd name="connsiteX4" fmla="*/ 0 w 205582"/>
              <a:gd name="connsiteY4" fmla="*/ 1257300 h 1261268"/>
              <a:gd name="connsiteX5" fmla="*/ 200025 w 205582"/>
              <a:gd name="connsiteY5" fmla="*/ 1261268 h 1261268"/>
              <a:gd name="connsiteX6" fmla="*/ 205582 w 205582"/>
              <a:gd name="connsiteY6" fmla="*/ 1149350 h 1261268"/>
              <a:gd name="connsiteX0" fmla="*/ 205582 w 205582"/>
              <a:gd name="connsiteY0" fmla="*/ 1142207 h 1261268"/>
              <a:gd name="connsiteX1" fmla="*/ 146050 w 205582"/>
              <a:gd name="connsiteY1" fmla="*/ 1143000 h 1261268"/>
              <a:gd name="connsiteX2" fmla="*/ 146050 w 205582"/>
              <a:gd name="connsiteY2" fmla="*/ 0 h 1261268"/>
              <a:gd name="connsiteX3" fmla="*/ 0 w 205582"/>
              <a:gd name="connsiteY3" fmla="*/ 0 h 1261268"/>
              <a:gd name="connsiteX4" fmla="*/ 0 w 205582"/>
              <a:gd name="connsiteY4" fmla="*/ 1257300 h 1261268"/>
              <a:gd name="connsiteX5" fmla="*/ 200025 w 205582"/>
              <a:gd name="connsiteY5" fmla="*/ 1261268 h 1261268"/>
              <a:gd name="connsiteX6" fmla="*/ 205582 w 205582"/>
              <a:gd name="connsiteY6" fmla="*/ 1142207 h 1261268"/>
              <a:gd name="connsiteX0" fmla="*/ 205582 w 205582"/>
              <a:gd name="connsiteY0" fmla="*/ 1142207 h 1261268"/>
              <a:gd name="connsiteX1" fmla="*/ 146050 w 205582"/>
              <a:gd name="connsiteY1" fmla="*/ 1170955 h 1261268"/>
              <a:gd name="connsiteX2" fmla="*/ 146050 w 205582"/>
              <a:gd name="connsiteY2" fmla="*/ 0 h 1261268"/>
              <a:gd name="connsiteX3" fmla="*/ 0 w 205582"/>
              <a:gd name="connsiteY3" fmla="*/ 0 h 1261268"/>
              <a:gd name="connsiteX4" fmla="*/ 0 w 205582"/>
              <a:gd name="connsiteY4" fmla="*/ 1257300 h 1261268"/>
              <a:gd name="connsiteX5" fmla="*/ 200025 w 205582"/>
              <a:gd name="connsiteY5" fmla="*/ 1261268 h 1261268"/>
              <a:gd name="connsiteX6" fmla="*/ 205582 w 205582"/>
              <a:gd name="connsiteY6" fmla="*/ 1142207 h 1261268"/>
              <a:gd name="connsiteX0" fmla="*/ 205582 w 205582"/>
              <a:gd name="connsiteY0" fmla="*/ 1170162 h 1261268"/>
              <a:gd name="connsiteX1" fmla="*/ 146050 w 205582"/>
              <a:gd name="connsiteY1" fmla="*/ 1170955 h 1261268"/>
              <a:gd name="connsiteX2" fmla="*/ 146050 w 205582"/>
              <a:gd name="connsiteY2" fmla="*/ 0 h 1261268"/>
              <a:gd name="connsiteX3" fmla="*/ 0 w 205582"/>
              <a:gd name="connsiteY3" fmla="*/ 0 h 1261268"/>
              <a:gd name="connsiteX4" fmla="*/ 0 w 205582"/>
              <a:gd name="connsiteY4" fmla="*/ 1257300 h 1261268"/>
              <a:gd name="connsiteX5" fmla="*/ 200025 w 205582"/>
              <a:gd name="connsiteY5" fmla="*/ 1261268 h 1261268"/>
              <a:gd name="connsiteX6" fmla="*/ 205582 w 205582"/>
              <a:gd name="connsiteY6" fmla="*/ 1170162 h 126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582" h="1261268">
                <a:moveTo>
                  <a:pt x="205582" y="1170162"/>
                </a:moveTo>
                <a:lnTo>
                  <a:pt x="146050" y="1170955"/>
                </a:lnTo>
                <a:lnTo>
                  <a:pt x="146050" y="0"/>
                </a:lnTo>
                <a:lnTo>
                  <a:pt x="0" y="0"/>
                </a:lnTo>
                <a:lnTo>
                  <a:pt x="0" y="1257300"/>
                </a:lnTo>
                <a:lnTo>
                  <a:pt x="200025" y="1261268"/>
                </a:lnTo>
                <a:lnTo>
                  <a:pt x="205582" y="1170162"/>
                </a:ln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6071317" y="4935500"/>
            <a:ext cx="45719" cy="45719"/>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6119416" y="4936452"/>
            <a:ext cx="45719" cy="45719"/>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6068952" y="4680749"/>
            <a:ext cx="45719" cy="45719"/>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6117051" y="4681701"/>
            <a:ext cx="45719" cy="45719"/>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6049962" y="4702179"/>
            <a:ext cx="138906" cy="779458"/>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6184107" y="5353050"/>
            <a:ext cx="61912" cy="130970"/>
          </a:xfrm>
          <a:custGeom>
            <a:avLst/>
            <a:gdLst>
              <a:gd name="connsiteX0" fmla="*/ 0 w 52388"/>
              <a:gd name="connsiteY0" fmla="*/ 0 h 123825"/>
              <a:gd name="connsiteX1" fmla="*/ 52388 w 52388"/>
              <a:gd name="connsiteY1" fmla="*/ 4762 h 123825"/>
              <a:gd name="connsiteX2" fmla="*/ 47625 w 52388"/>
              <a:gd name="connsiteY2" fmla="*/ 121443 h 123825"/>
              <a:gd name="connsiteX3" fmla="*/ 2381 w 52388"/>
              <a:gd name="connsiteY3" fmla="*/ 123825 h 123825"/>
              <a:gd name="connsiteX4" fmla="*/ 0 w 52388"/>
              <a:gd name="connsiteY4" fmla="*/ 0 h 123825"/>
              <a:gd name="connsiteX0" fmla="*/ 0 w 54769"/>
              <a:gd name="connsiteY0" fmla="*/ 4763 h 128588"/>
              <a:gd name="connsiteX1" fmla="*/ 54769 w 54769"/>
              <a:gd name="connsiteY1" fmla="*/ 0 h 128588"/>
              <a:gd name="connsiteX2" fmla="*/ 47625 w 54769"/>
              <a:gd name="connsiteY2" fmla="*/ 126206 h 128588"/>
              <a:gd name="connsiteX3" fmla="*/ 2381 w 54769"/>
              <a:gd name="connsiteY3" fmla="*/ 128588 h 128588"/>
              <a:gd name="connsiteX4" fmla="*/ 0 w 54769"/>
              <a:gd name="connsiteY4" fmla="*/ 4763 h 128588"/>
              <a:gd name="connsiteX0" fmla="*/ 2486 w 57255"/>
              <a:gd name="connsiteY0" fmla="*/ 4763 h 130970"/>
              <a:gd name="connsiteX1" fmla="*/ 57255 w 57255"/>
              <a:gd name="connsiteY1" fmla="*/ 0 h 130970"/>
              <a:gd name="connsiteX2" fmla="*/ 50111 w 57255"/>
              <a:gd name="connsiteY2" fmla="*/ 126206 h 130970"/>
              <a:gd name="connsiteX3" fmla="*/ 105 w 57255"/>
              <a:gd name="connsiteY3" fmla="*/ 130970 h 130970"/>
              <a:gd name="connsiteX4" fmla="*/ 2486 w 57255"/>
              <a:gd name="connsiteY4" fmla="*/ 4763 h 130970"/>
              <a:gd name="connsiteX0" fmla="*/ 0 w 61912"/>
              <a:gd name="connsiteY0" fmla="*/ 4763 h 130970"/>
              <a:gd name="connsiteX1" fmla="*/ 61912 w 61912"/>
              <a:gd name="connsiteY1" fmla="*/ 0 h 130970"/>
              <a:gd name="connsiteX2" fmla="*/ 54768 w 61912"/>
              <a:gd name="connsiteY2" fmla="*/ 126206 h 130970"/>
              <a:gd name="connsiteX3" fmla="*/ 4762 w 61912"/>
              <a:gd name="connsiteY3" fmla="*/ 130970 h 130970"/>
              <a:gd name="connsiteX4" fmla="*/ 0 w 61912"/>
              <a:gd name="connsiteY4" fmla="*/ 4763 h 130970"/>
              <a:gd name="connsiteX0" fmla="*/ 0 w 61912"/>
              <a:gd name="connsiteY0" fmla="*/ 4763 h 130970"/>
              <a:gd name="connsiteX1" fmla="*/ 61912 w 61912"/>
              <a:gd name="connsiteY1" fmla="*/ 0 h 130970"/>
              <a:gd name="connsiteX2" fmla="*/ 61911 w 61912"/>
              <a:gd name="connsiteY2" fmla="*/ 126206 h 130970"/>
              <a:gd name="connsiteX3" fmla="*/ 4762 w 61912"/>
              <a:gd name="connsiteY3" fmla="*/ 130970 h 130970"/>
              <a:gd name="connsiteX4" fmla="*/ 0 w 61912"/>
              <a:gd name="connsiteY4" fmla="*/ 4763 h 13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130970">
                <a:moveTo>
                  <a:pt x="0" y="4763"/>
                </a:moveTo>
                <a:lnTo>
                  <a:pt x="61912" y="0"/>
                </a:lnTo>
                <a:cubicBezTo>
                  <a:pt x="61912" y="42069"/>
                  <a:pt x="61911" y="84137"/>
                  <a:pt x="61911" y="126206"/>
                </a:cubicBezTo>
                <a:lnTo>
                  <a:pt x="4762" y="130970"/>
                </a:lnTo>
                <a:cubicBezTo>
                  <a:pt x="3968" y="91282"/>
                  <a:pt x="794" y="49213"/>
                  <a:pt x="0" y="4763"/>
                </a:cubicBez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a:off x="6946744" y="5434821"/>
            <a:ext cx="1625772" cy="254794"/>
          </a:xfrm>
          <a:custGeom>
            <a:avLst/>
            <a:gdLst>
              <a:gd name="connsiteX0" fmla="*/ 1289050 w 1289050"/>
              <a:gd name="connsiteY0" fmla="*/ 247650 h 247650"/>
              <a:gd name="connsiteX1" fmla="*/ 0 w 1289050"/>
              <a:gd name="connsiteY1" fmla="*/ 190500 h 247650"/>
              <a:gd name="connsiteX2" fmla="*/ 50800 w 1289050"/>
              <a:gd name="connsiteY2" fmla="*/ 0 h 247650"/>
              <a:gd name="connsiteX3" fmla="*/ 1289050 w 1289050"/>
              <a:gd name="connsiteY3" fmla="*/ 57150 h 247650"/>
              <a:gd name="connsiteX4" fmla="*/ 1289050 w 1289050"/>
              <a:gd name="connsiteY4" fmla="*/ 247650 h 247650"/>
              <a:gd name="connsiteX0" fmla="*/ 1298769 w 1298769"/>
              <a:gd name="connsiteY0" fmla="*/ 247650 h 247650"/>
              <a:gd name="connsiteX1" fmla="*/ 9719 w 1298769"/>
              <a:gd name="connsiteY1" fmla="*/ 190500 h 247650"/>
              <a:gd name="connsiteX2" fmla="*/ 0 w 1298769"/>
              <a:gd name="connsiteY2" fmla="*/ 0 h 247650"/>
              <a:gd name="connsiteX3" fmla="*/ 1298769 w 1298769"/>
              <a:gd name="connsiteY3" fmla="*/ 57150 h 247650"/>
              <a:gd name="connsiteX4" fmla="*/ 1298769 w 1298769"/>
              <a:gd name="connsiteY4" fmla="*/ 247650 h 247650"/>
              <a:gd name="connsiteX0" fmla="*/ 1434936 w 1434936"/>
              <a:gd name="connsiteY0" fmla="*/ 250031 h 250031"/>
              <a:gd name="connsiteX1" fmla="*/ 145886 w 1434936"/>
              <a:gd name="connsiteY1" fmla="*/ 192881 h 250031"/>
              <a:gd name="connsiteX2" fmla="*/ 0 w 1434936"/>
              <a:gd name="connsiteY2" fmla="*/ 0 h 250031"/>
              <a:gd name="connsiteX3" fmla="*/ 1434936 w 1434936"/>
              <a:gd name="connsiteY3" fmla="*/ 59531 h 250031"/>
              <a:gd name="connsiteX4" fmla="*/ 1434936 w 1434936"/>
              <a:gd name="connsiteY4" fmla="*/ 250031 h 250031"/>
              <a:gd name="connsiteX0" fmla="*/ 1291204 w 1291204"/>
              <a:gd name="connsiteY0" fmla="*/ 254794 h 254794"/>
              <a:gd name="connsiteX1" fmla="*/ 2154 w 1291204"/>
              <a:gd name="connsiteY1" fmla="*/ 197644 h 254794"/>
              <a:gd name="connsiteX2" fmla="*/ 0 w 1291204"/>
              <a:gd name="connsiteY2" fmla="*/ 0 h 254794"/>
              <a:gd name="connsiteX3" fmla="*/ 1291204 w 1291204"/>
              <a:gd name="connsiteY3" fmla="*/ 64294 h 254794"/>
              <a:gd name="connsiteX4" fmla="*/ 1291204 w 1291204"/>
              <a:gd name="connsiteY4" fmla="*/ 254794 h 25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204" h="254794">
                <a:moveTo>
                  <a:pt x="1291204" y="254794"/>
                </a:moveTo>
                <a:lnTo>
                  <a:pt x="2154" y="197644"/>
                </a:lnTo>
                <a:lnTo>
                  <a:pt x="0" y="0"/>
                </a:lnTo>
                <a:lnTo>
                  <a:pt x="1291204" y="64294"/>
                </a:lnTo>
                <a:lnTo>
                  <a:pt x="1291204" y="254794"/>
                </a:lnTo>
                <a:close/>
              </a:path>
            </a:pathLst>
          </a:custGeom>
          <a:solidFill>
            <a:srgbClr val="00B0F0">
              <a:alpha val="5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6955392" y="5441632"/>
            <a:ext cx="69056" cy="190500"/>
          </a:xfrm>
          <a:custGeom>
            <a:avLst/>
            <a:gdLst>
              <a:gd name="connsiteX0" fmla="*/ 38100 w 116681"/>
              <a:gd name="connsiteY0" fmla="*/ 0 h 164306"/>
              <a:gd name="connsiteX1" fmla="*/ 0 w 116681"/>
              <a:gd name="connsiteY1" fmla="*/ 159544 h 164306"/>
              <a:gd name="connsiteX2" fmla="*/ 76200 w 116681"/>
              <a:gd name="connsiteY2" fmla="*/ 164306 h 164306"/>
              <a:gd name="connsiteX3" fmla="*/ 116681 w 116681"/>
              <a:gd name="connsiteY3" fmla="*/ 7144 h 164306"/>
              <a:gd name="connsiteX4" fmla="*/ 38100 w 116681"/>
              <a:gd name="connsiteY4" fmla="*/ 0 h 164306"/>
              <a:gd name="connsiteX0" fmla="*/ 38100 w 123825"/>
              <a:gd name="connsiteY0" fmla="*/ 2381 h 166687"/>
              <a:gd name="connsiteX1" fmla="*/ 0 w 123825"/>
              <a:gd name="connsiteY1" fmla="*/ 161925 h 166687"/>
              <a:gd name="connsiteX2" fmla="*/ 76200 w 123825"/>
              <a:gd name="connsiteY2" fmla="*/ 166687 h 166687"/>
              <a:gd name="connsiteX3" fmla="*/ 123825 w 123825"/>
              <a:gd name="connsiteY3" fmla="*/ 0 h 166687"/>
              <a:gd name="connsiteX4" fmla="*/ 38100 w 123825"/>
              <a:gd name="connsiteY4" fmla="*/ 2381 h 166687"/>
              <a:gd name="connsiteX0" fmla="*/ 40481 w 123825"/>
              <a:gd name="connsiteY0" fmla="*/ 0 h 169069"/>
              <a:gd name="connsiteX1" fmla="*/ 0 w 123825"/>
              <a:gd name="connsiteY1" fmla="*/ 164307 h 169069"/>
              <a:gd name="connsiteX2" fmla="*/ 76200 w 123825"/>
              <a:gd name="connsiteY2" fmla="*/ 169069 h 169069"/>
              <a:gd name="connsiteX3" fmla="*/ 123825 w 123825"/>
              <a:gd name="connsiteY3" fmla="*/ 2382 h 169069"/>
              <a:gd name="connsiteX4" fmla="*/ 40481 w 123825"/>
              <a:gd name="connsiteY4" fmla="*/ 0 h 169069"/>
              <a:gd name="connsiteX0" fmla="*/ 45244 w 128588"/>
              <a:gd name="connsiteY0" fmla="*/ 0 h 173832"/>
              <a:gd name="connsiteX1" fmla="*/ 0 w 128588"/>
              <a:gd name="connsiteY1" fmla="*/ 173832 h 173832"/>
              <a:gd name="connsiteX2" fmla="*/ 80963 w 128588"/>
              <a:gd name="connsiteY2" fmla="*/ 169069 h 173832"/>
              <a:gd name="connsiteX3" fmla="*/ 128588 w 128588"/>
              <a:gd name="connsiteY3" fmla="*/ 2382 h 173832"/>
              <a:gd name="connsiteX4" fmla="*/ 45244 w 128588"/>
              <a:gd name="connsiteY4" fmla="*/ 0 h 173832"/>
              <a:gd name="connsiteX0" fmla="*/ 45244 w 128588"/>
              <a:gd name="connsiteY0" fmla="*/ 0 h 176213"/>
              <a:gd name="connsiteX1" fmla="*/ 0 w 128588"/>
              <a:gd name="connsiteY1" fmla="*/ 173832 h 176213"/>
              <a:gd name="connsiteX2" fmla="*/ 54769 w 128588"/>
              <a:gd name="connsiteY2" fmla="*/ 176213 h 176213"/>
              <a:gd name="connsiteX3" fmla="*/ 128588 w 128588"/>
              <a:gd name="connsiteY3" fmla="*/ 2382 h 176213"/>
              <a:gd name="connsiteX4" fmla="*/ 45244 w 128588"/>
              <a:gd name="connsiteY4" fmla="*/ 0 h 176213"/>
              <a:gd name="connsiteX0" fmla="*/ 45244 w 97632"/>
              <a:gd name="connsiteY0" fmla="*/ 0 h 176213"/>
              <a:gd name="connsiteX1" fmla="*/ 0 w 97632"/>
              <a:gd name="connsiteY1" fmla="*/ 173832 h 176213"/>
              <a:gd name="connsiteX2" fmla="*/ 54769 w 97632"/>
              <a:gd name="connsiteY2" fmla="*/ 176213 h 176213"/>
              <a:gd name="connsiteX3" fmla="*/ 97632 w 97632"/>
              <a:gd name="connsiteY3" fmla="*/ 7144 h 176213"/>
              <a:gd name="connsiteX4" fmla="*/ 45244 w 97632"/>
              <a:gd name="connsiteY4" fmla="*/ 0 h 176213"/>
              <a:gd name="connsiteX0" fmla="*/ 11906 w 97632"/>
              <a:gd name="connsiteY0" fmla="*/ 0 h 190500"/>
              <a:gd name="connsiteX1" fmla="*/ 0 w 97632"/>
              <a:gd name="connsiteY1" fmla="*/ 188119 h 190500"/>
              <a:gd name="connsiteX2" fmla="*/ 54769 w 97632"/>
              <a:gd name="connsiteY2" fmla="*/ 190500 h 190500"/>
              <a:gd name="connsiteX3" fmla="*/ 97632 w 97632"/>
              <a:gd name="connsiteY3" fmla="*/ 21431 h 190500"/>
              <a:gd name="connsiteX4" fmla="*/ 11906 w 97632"/>
              <a:gd name="connsiteY4" fmla="*/ 0 h 190500"/>
              <a:gd name="connsiteX0" fmla="*/ 11906 w 80963"/>
              <a:gd name="connsiteY0" fmla="*/ 0 h 190500"/>
              <a:gd name="connsiteX1" fmla="*/ 0 w 80963"/>
              <a:gd name="connsiteY1" fmla="*/ 188119 h 190500"/>
              <a:gd name="connsiteX2" fmla="*/ 54769 w 80963"/>
              <a:gd name="connsiteY2" fmla="*/ 190500 h 190500"/>
              <a:gd name="connsiteX3" fmla="*/ 80963 w 80963"/>
              <a:gd name="connsiteY3" fmla="*/ 0 h 190500"/>
              <a:gd name="connsiteX4" fmla="*/ 11906 w 80963"/>
              <a:gd name="connsiteY4" fmla="*/ 0 h 190500"/>
              <a:gd name="connsiteX0" fmla="*/ 11906 w 69056"/>
              <a:gd name="connsiteY0" fmla="*/ 0 h 190500"/>
              <a:gd name="connsiteX1" fmla="*/ 0 w 69056"/>
              <a:gd name="connsiteY1" fmla="*/ 188119 h 190500"/>
              <a:gd name="connsiteX2" fmla="*/ 54769 w 69056"/>
              <a:gd name="connsiteY2" fmla="*/ 190500 h 190500"/>
              <a:gd name="connsiteX3" fmla="*/ 69056 w 69056"/>
              <a:gd name="connsiteY3" fmla="*/ 2381 h 190500"/>
              <a:gd name="connsiteX4" fmla="*/ 11906 w 69056"/>
              <a:gd name="connsiteY4" fmla="*/ 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 h="190500">
                <a:moveTo>
                  <a:pt x="11906" y="0"/>
                </a:moveTo>
                <a:lnTo>
                  <a:pt x="0" y="188119"/>
                </a:lnTo>
                <a:lnTo>
                  <a:pt x="54769" y="190500"/>
                </a:lnTo>
                <a:lnTo>
                  <a:pt x="69056" y="2381"/>
                </a:lnTo>
                <a:lnTo>
                  <a:pt x="11906"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a:off x="6252875" y="5431632"/>
            <a:ext cx="690850" cy="340518"/>
          </a:xfrm>
          <a:custGeom>
            <a:avLst/>
            <a:gdLst>
              <a:gd name="connsiteX0" fmla="*/ 0 w 688181"/>
              <a:gd name="connsiteY0" fmla="*/ 9525 h 335756"/>
              <a:gd name="connsiteX1" fmla="*/ 4762 w 688181"/>
              <a:gd name="connsiteY1" fmla="*/ 335756 h 335756"/>
              <a:gd name="connsiteX2" fmla="*/ 688181 w 688181"/>
              <a:gd name="connsiteY2" fmla="*/ 335756 h 335756"/>
              <a:gd name="connsiteX3" fmla="*/ 685800 w 688181"/>
              <a:gd name="connsiteY3" fmla="*/ 0 h 335756"/>
              <a:gd name="connsiteX4" fmla="*/ 0 w 688181"/>
              <a:gd name="connsiteY4" fmla="*/ 9525 h 335756"/>
              <a:gd name="connsiteX0" fmla="*/ 0 w 688181"/>
              <a:gd name="connsiteY0" fmla="*/ 0 h 340518"/>
              <a:gd name="connsiteX1" fmla="*/ 4762 w 688181"/>
              <a:gd name="connsiteY1" fmla="*/ 340518 h 340518"/>
              <a:gd name="connsiteX2" fmla="*/ 688181 w 688181"/>
              <a:gd name="connsiteY2" fmla="*/ 340518 h 340518"/>
              <a:gd name="connsiteX3" fmla="*/ 685800 w 688181"/>
              <a:gd name="connsiteY3" fmla="*/ 4762 h 340518"/>
              <a:gd name="connsiteX4" fmla="*/ 0 w 688181"/>
              <a:gd name="connsiteY4" fmla="*/ 0 h 340518"/>
              <a:gd name="connsiteX0" fmla="*/ 2669 w 690850"/>
              <a:gd name="connsiteY0" fmla="*/ 0 h 340518"/>
              <a:gd name="connsiteX1" fmla="*/ 288 w 690850"/>
              <a:gd name="connsiteY1" fmla="*/ 340518 h 340518"/>
              <a:gd name="connsiteX2" fmla="*/ 690850 w 690850"/>
              <a:gd name="connsiteY2" fmla="*/ 340518 h 340518"/>
              <a:gd name="connsiteX3" fmla="*/ 688469 w 690850"/>
              <a:gd name="connsiteY3" fmla="*/ 4762 h 340518"/>
              <a:gd name="connsiteX4" fmla="*/ 2669 w 690850"/>
              <a:gd name="connsiteY4" fmla="*/ 0 h 34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850" h="340518">
                <a:moveTo>
                  <a:pt x="2669" y="0"/>
                </a:moveTo>
                <a:cubicBezTo>
                  <a:pt x="4256" y="108744"/>
                  <a:pt x="-1299" y="231774"/>
                  <a:pt x="288" y="340518"/>
                </a:cubicBezTo>
                <a:lnTo>
                  <a:pt x="690850" y="340518"/>
                </a:lnTo>
                <a:cubicBezTo>
                  <a:pt x="690056" y="228599"/>
                  <a:pt x="689263" y="116681"/>
                  <a:pt x="688469" y="4762"/>
                </a:cubicBezTo>
                <a:lnTo>
                  <a:pt x="2669" y="0"/>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2312670" y="4137661"/>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928688" y="4803775"/>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2670810" y="4183380"/>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3065145" y="4137661"/>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2112645" y="4304349"/>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5827395" y="4350068"/>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5460682" y="4117658"/>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4917757" y="4204334"/>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2879407" y="4442460"/>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3870007" y="4131947"/>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3522345" y="4372927"/>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4386897" y="4442461"/>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953453" y="4726468"/>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1067419" y="4719800"/>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1036939" y="4803775"/>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62"/>
          <p:cNvGrpSpPr/>
          <p:nvPr/>
        </p:nvGrpSpPr>
        <p:grpSpPr>
          <a:xfrm>
            <a:off x="2366010" y="5143273"/>
            <a:ext cx="211456" cy="109534"/>
            <a:chOff x="2853689" y="2665093"/>
            <a:chExt cx="211456" cy="109534"/>
          </a:xfrm>
        </p:grpSpPr>
        <p:sp>
          <p:nvSpPr>
            <p:cNvPr id="53" name="Oval 52"/>
            <p:cNvSpPr/>
            <p:nvPr/>
          </p:nvSpPr>
          <p:spPr>
            <a:xfrm>
              <a:off x="2853689" y="2713672"/>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p:cNvSpPr/>
            <p:nvPr/>
          </p:nvSpPr>
          <p:spPr>
            <a:xfrm>
              <a:off x="2927031" y="2721290"/>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2891788" y="2665093"/>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p:cNvSpPr/>
            <p:nvPr/>
          </p:nvSpPr>
          <p:spPr>
            <a:xfrm>
              <a:off x="3011805" y="2728908"/>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p:nvPr/>
          </p:nvSpPr>
          <p:spPr>
            <a:xfrm>
              <a:off x="2980371" y="2665093"/>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4" name="Group 63"/>
          <p:cNvGrpSpPr/>
          <p:nvPr/>
        </p:nvGrpSpPr>
        <p:grpSpPr>
          <a:xfrm rot="18398457">
            <a:off x="3049818" y="5065620"/>
            <a:ext cx="211456" cy="109534"/>
            <a:chOff x="3364227" y="2847976"/>
            <a:chExt cx="211456" cy="109534"/>
          </a:xfrm>
        </p:grpSpPr>
        <p:sp>
          <p:nvSpPr>
            <p:cNvPr id="58" name="Oval 57"/>
            <p:cNvSpPr/>
            <p:nvPr/>
          </p:nvSpPr>
          <p:spPr>
            <a:xfrm>
              <a:off x="3364227" y="2896555"/>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p:cNvSpPr/>
            <p:nvPr/>
          </p:nvSpPr>
          <p:spPr>
            <a:xfrm>
              <a:off x="3437569" y="2904173"/>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p:cNvSpPr/>
            <p:nvPr/>
          </p:nvSpPr>
          <p:spPr>
            <a:xfrm>
              <a:off x="3402326" y="2847976"/>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p:cNvSpPr/>
            <p:nvPr/>
          </p:nvSpPr>
          <p:spPr>
            <a:xfrm>
              <a:off x="3522343" y="2911791"/>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p:cNvSpPr/>
            <p:nvPr/>
          </p:nvSpPr>
          <p:spPr>
            <a:xfrm>
              <a:off x="3490909" y="2847976"/>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5" name="Group 64"/>
          <p:cNvGrpSpPr/>
          <p:nvPr/>
        </p:nvGrpSpPr>
        <p:grpSpPr>
          <a:xfrm rot="21411964">
            <a:off x="2882243" y="5151155"/>
            <a:ext cx="211456" cy="109534"/>
            <a:chOff x="3364227" y="2847976"/>
            <a:chExt cx="211456" cy="109534"/>
          </a:xfrm>
        </p:grpSpPr>
        <p:sp>
          <p:nvSpPr>
            <p:cNvPr id="66" name="Oval 65"/>
            <p:cNvSpPr/>
            <p:nvPr/>
          </p:nvSpPr>
          <p:spPr>
            <a:xfrm>
              <a:off x="3364227" y="2896555"/>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p:cNvSpPr/>
            <p:nvPr/>
          </p:nvSpPr>
          <p:spPr>
            <a:xfrm>
              <a:off x="3437569" y="2904173"/>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p:cNvSpPr/>
            <p:nvPr/>
          </p:nvSpPr>
          <p:spPr>
            <a:xfrm>
              <a:off x="3402326" y="2847976"/>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p:cNvSpPr/>
            <p:nvPr/>
          </p:nvSpPr>
          <p:spPr>
            <a:xfrm>
              <a:off x="3522343" y="2911791"/>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p:cNvSpPr/>
            <p:nvPr/>
          </p:nvSpPr>
          <p:spPr>
            <a:xfrm>
              <a:off x="3490909" y="2847976"/>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70"/>
          <p:cNvGrpSpPr/>
          <p:nvPr/>
        </p:nvGrpSpPr>
        <p:grpSpPr>
          <a:xfrm>
            <a:off x="2667951" y="5137064"/>
            <a:ext cx="211456" cy="109534"/>
            <a:chOff x="3364227" y="2847976"/>
            <a:chExt cx="211456" cy="109534"/>
          </a:xfrm>
        </p:grpSpPr>
        <p:sp>
          <p:nvSpPr>
            <p:cNvPr id="72" name="Oval 71"/>
            <p:cNvSpPr/>
            <p:nvPr/>
          </p:nvSpPr>
          <p:spPr>
            <a:xfrm>
              <a:off x="3364227" y="2896555"/>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p:cNvSpPr/>
            <p:nvPr/>
          </p:nvSpPr>
          <p:spPr>
            <a:xfrm>
              <a:off x="3437569" y="2904173"/>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p:cNvSpPr/>
            <p:nvPr/>
          </p:nvSpPr>
          <p:spPr>
            <a:xfrm>
              <a:off x="3402326" y="2847976"/>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p:cNvSpPr/>
            <p:nvPr/>
          </p:nvSpPr>
          <p:spPr>
            <a:xfrm>
              <a:off x="3522343" y="2911791"/>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3490909" y="2847976"/>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 name="Group 77"/>
          <p:cNvGrpSpPr/>
          <p:nvPr/>
        </p:nvGrpSpPr>
        <p:grpSpPr>
          <a:xfrm rot="2335134">
            <a:off x="2218548" y="5037885"/>
            <a:ext cx="211456" cy="109534"/>
            <a:chOff x="3364227" y="2847976"/>
            <a:chExt cx="211456" cy="109534"/>
          </a:xfrm>
        </p:grpSpPr>
        <p:sp>
          <p:nvSpPr>
            <p:cNvPr id="79" name="Oval 78"/>
            <p:cNvSpPr/>
            <p:nvPr/>
          </p:nvSpPr>
          <p:spPr>
            <a:xfrm>
              <a:off x="3364227" y="2896555"/>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p:cNvSpPr/>
            <p:nvPr/>
          </p:nvSpPr>
          <p:spPr>
            <a:xfrm>
              <a:off x="3437569" y="2904173"/>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p:cNvSpPr/>
            <p:nvPr/>
          </p:nvSpPr>
          <p:spPr>
            <a:xfrm>
              <a:off x="3402326" y="2847976"/>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p:cNvSpPr/>
            <p:nvPr/>
          </p:nvSpPr>
          <p:spPr>
            <a:xfrm>
              <a:off x="3522343" y="2911791"/>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p:cNvSpPr/>
            <p:nvPr/>
          </p:nvSpPr>
          <p:spPr>
            <a:xfrm>
              <a:off x="3490909" y="2847976"/>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p:cNvGrpSpPr/>
          <p:nvPr/>
        </p:nvGrpSpPr>
        <p:grpSpPr>
          <a:xfrm rot="11171244">
            <a:off x="2524528" y="5101225"/>
            <a:ext cx="211456" cy="109534"/>
            <a:chOff x="3364227" y="2847976"/>
            <a:chExt cx="211456" cy="109534"/>
          </a:xfrm>
        </p:grpSpPr>
        <p:sp>
          <p:nvSpPr>
            <p:cNvPr id="85" name="Oval 84"/>
            <p:cNvSpPr/>
            <p:nvPr/>
          </p:nvSpPr>
          <p:spPr>
            <a:xfrm>
              <a:off x="3364227" y="2896555"/>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p:cNvSpPr/>
            <p:nvPr/>
          </p:nvSpPr>
          <p:spPr>
            <a:xfrm>
              <a:off x="3437569" y="2904173"/>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p:cNvSpPr/>
            <p:nvPr/>
          </p:nvSpPr>
          <p:spPr>
            <a:xfrm>
              <a:off x="3402326" y="2847976"/>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p:cNvSpPr/>
            <p:nvPr/>
          </p:nvSpPr>
          <p:spPr>
            <a:xfrm>
              <a:off x="3522343" y="2911791"/>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3490909" y="2847976"/>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0" name="Group 89"/>
          <p:cNvGrpSpPr/>
          <p:nvPr/>
        </p:nvGrpSpPr>
        <p:grpSpPr>
          <a:xfrm>
            <a:off x="5721667" y="5223738"/>
            <a:ext cx="211456" cy="109534"/>
            <a:chOff x="3364227" y="2847976"/>
            <a:chExt cx="211456" cy="109534"/>
          </a:xfrm>
        </p:grpSpPr>
        <p:sp>
          <p:nvSpPr>
            <p:cNvPr id="91" name="Oval 90"/>
            <p:cNvSpPr/>
            <p:nvPr/>
          </p:nvSpPr>
          <p:spPr>
            <a:xfrm>
              <a:off x="3364227" y="2896555"/>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p:cNvSpPr/>
            <p:nvPr/>
          </p:nvSpPr>
          <p:spPr>
            <a:xfrm>
              <a:off x="3437569" y="2904173"/>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p:cNvSpPr/>
            <p:nvPr/>
          </p:nvSpPr>
          <p:spPr>
            <a:xfrm>
              <a:off x="3402326" y="2847976"/>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p:cNvSpPr/>
            <p:nvPr/>
          </p:nvSpPr>
          <p:spPr>
            <a:xfrm>
              <a:off x="3522343" y="2911791"/>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p:cNvSpPr/>
            <p:nvPr/>
          </p:nvSpPr>
          <p:spPr>
            <a:xfrm>
              <a:off x="3490909" y="2847976"/>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6" name="Group 95"/>
          <p:cNvGrpSpPr/>
          <p:nvPr/>
        </p:nvGrpSpPr>
        <p:grpSpPr>
          <a:xfrm rot="21008816">
            <a:off x="5033962" y="5209209"/>
            <a:ext cx="211456" cy="109534"/>
            <a:chOff x="3364227" y="2847976"/>
            <a:chExt cx="211456" cy="109534"/>
          </a:xfrm>
        </p:grpSpPr>
        <p:sp>
          <p:nvSpPr>
            <p:cNvPr id="97" name="Oval 96"/>
            <p:cNvSpPr/>
            <p:nvPr/>
          </p:nvSpPr>
          <p:spPr>
            <a:xfrm>
              <a:off x="3364227" y="2896555"/>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p:cNvSpPr/>
            <p:nvPr/>
          </p:nvSpPr>
          <p:spPr>
            <a:xfrm>
              <a:off x="3437569" y="2904173"/>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p:cNvSpPr/>
            <p:nvPr/>
          </p:nvSpPr>
          <p:spPr>
            <a:xfrm>
              <a:off x="3402326" y="2847976"/>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p:cNvSpPr/>
            <p:nvPr/>
          </p:nvSpPr>
          <p:spPr>
            <a:xfrm>
              <a:off x="3522343" y="2911791"/>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p:cNvSpPr/>
            <p:nvPr/>
          </p:nvSpPr>
          <p:spPr>
            <a:xfrm>
              <a:off x="3490909" y="2847976"/>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101"/>
          <p:cNvGrpSpPr/>
          <p:nvPr/>
        </p:nvGrpSpPr>
        <p:grpSpPr>
          <a:xfrm rot="8612575">
            <a:off x="2873226" y="5066245"/>
            <a:ext cx="211456" cy="109534"/>
            <a:chOff x="3364227" y="2847976"/>
            <a:chExt cx="211456" cy="109534"/>
          </a:xfrm>
        </p:grpSpPr>
        <p:sp>
          <p:nvSpPr>
            <p:cNvPr id="103" name="Oval 102"/>
            <p:cNvSpPr/>
            <p:nvPr/>
          </p:nvSpPr>
          <p:spPr>
            <a:xfrm>
              <a:off x="3364227" y="2896555"/>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p:cNvSpPr/>
            <p:nvPr/>
          </p:nvSpPr>
          <p:spPr>
            <a:xfrm>
              <a:off x="3437569" y="2904173"/>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p:cNvSpPr/>
            <p:nvPr/>
          </p:nvSpPr>
          <p:spPr>
            <a:xfrm>
              <a:off x="3402326" y="2847976"/>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p:cNvSpPr/>
            <p:nvPr/>
          </p:nvSpPr>
          <p:spPr>
            <a:xfrm>
              <a:off x="3522343" y="2911791"/>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p:cNvSpPr/>
            <p:nvPr/>
          </p:nvSpPr>
          <p:spPr>
            <a:xfrm>
              <a:off x="3490909" y="2847976"/>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8" name="Oval 107"/>
          <p:cNvSpPr/>
          <p:nvPr/>
        </p:nvSpPr>
        <p:spPr>
          <a:xfrm>
            <a:off x="4530724" y="4904724"/>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p:cNvSpPr/>
          <p:nvPr/>
        </p:nvSpPr>
        <p:spPr>
          <a:xfrm>
            <a:off x="4440237" y="4903119"/>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p:cNvSpPr/>
          <p:nvPr/>
        </p:nvSpPr>
        <p:spPr>
          <a:xfrm>
            <a:off x="4059236" y="4904724"/>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p:cNvSpPr/>
          <p:nvPr/>
        </p:nvSpPr>
        <p:spPr>
          <a:xfrm>
            <a:off x="3963986" y="4890733"/>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p:cNvSpPr/>
          <p:nvPr/>
        </p:nvSpPr>
        <p:spPr>
          <a:xfrm>
            <a:off x="3843337" y="4904724"/>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p:cNvSpPr/>
          <p:nvPr/>
        </p:nvSpPr>
        <p:spPr>
          <a:xfrm>
            <a:off x="3740148" y="4887227"/>
            <a:ext cx="53340" cy="45719"/>
          </a:xfrm>
          <a:prstGeom prst="ellipse">
            <a:avLst/>
          </a:prstGeom>
          <a:solidFill>
            <a:srgbClr val="FF99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Freeform 113"/>
          <p:cNvSpPr/>
          <p:nvPr/>
        </p:nvSpPr>
        <p:spPr>
          <a:xfrm>
            <a:off x="6251575" y="3406775"/>
            <a:ext cx="699269" cy="2028825"/>
          </a:xfrm>
          <a:custGeom>
            <a:avLst/>
            <a:gdLst>
              <a:gd name="connsiteX0" fmla="*/ 0 w 692150"/>
              <a:gd name="connsiteY0" fmla="*/ 2025650 h 2028825"/>
              <a:gd name="connsiteX1" fmla="*/ 0 w 692150"/>
              <a:gd name="connsiteY1" fmla="*/ 0 h 2028825"/>
              <a:gd name="connsiteX2" fmla="*/ 692150 w 692150"/>
              <a:gd name="connsiteY2" fmla="*/ 3175 h 2028825"/>
              <a:gd name="connsiteX3" fmla="*/ 679450 w 692150"/>
              <a:gd name="connsiteY3" fmla="*/ 2028825 h 2028825"/>
              <a:gd name="connsiteX4" fmla="*/ 0 w 692150"/>
              <a:gd name="connsiteY4" fmla="*/ 2025650 h 2028825"/>
              <a:gd name="connsiteX0" fmla="*/ 0 w 699269"/>
              <a:gd name="connsiteY0" fmla="*/ 2025650 h 2028825"/>
              <a:gd name="connsiteX1" fmla="*/ 0 w 699269"/>
              <a:gd name="connsiteY1" fmla="*/ 0 h 2028825"/>
              <a:gd name="connsiteX2" fmla="*/ 692150 w 699269"/>
              <a:gd name="connsiteY2" fmla="*/ 3175 h 2028825"/>
              <a:gd name="connsiteX3" fmla="*/ 698500 w 699269"/>
              <a:gd name="connsiteY3" fmla="*/ 2028825 h 2028825"/>
              <a:gd name="connsiteX4" fmla="*/ 0 w 699269"/>
              <a:gd name="connsiteY4" fmla="*/ 2025650 h 202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269" h="2028825">
                <a:moveTo>
                  <a:pt x="0" y="2025650"/>
                </a:moveTo>
                <a:lnTo>
                  <a:pt x="0" y="0"/>
                </a:lnTo>
                <a:lnTo>
                  <a:pt x="692150" y="3175"/>
                </a:lnTo>
                <a:cubicBezTo>
                  <a:pt x="687917" y="678392"/>
                  <a:pt x="702733" y="1353608"/>
                  <a:pt x="698500" y="2028825"/>
                </a:cubicBezTo>
                <a:lnTo>
                  <a:pt x="0" y="2025650"/>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Freeform 114"/>
          <p:cNvSpPr/>
          <p:nvPr/>
        </p:nvSpPr>
        <p:spPr>
          <a:xfrm>
            <a:off x="6955392" y="5446595"/>
            <a:ext cx="69056" cy="190500"/>
          </a:xfrm>
          <a:custGeom>
            <a:avLst/>
            <a:gdLst>
              <a:gd name="connsiteX0" fmla="*/ 38100 w 116681"/>
              <a:gd name="connsiteY0" fmla="*/ 0 h 164306"/>
              <a:gd name="connsiteX1" fmla="*/ 0 w 116681"/>
              <a:gd name="connsiteY1" fmla="*/ 159544 h 164306"/>
              <a:gd name="connsiteX2" fmla="*/ 76200 w 116681"/>
              <a:gd name="connsiteY2" fmla="*/ 164306 h 164306"/>
              <a:gd name="connsiteX3" fmla="*/ 116681 w 116681"/>
              <a:gd name="connsiteY3" fmla="*/ 7144 h 164306"/>
              <a:gd name="connsiteX4" fmla="*/ 38100 w 116681"/>
              <a:gd name="connsiteY4" fmla="*/ 0 h 164306"/>
              <a:gd name="connsiteX0" fmla="*/ 38100 w 123825"/>
              <a:gd name="connsiteY0" fmla="*/ 2381 h 166687"/>
              <a:gd name="connsiteX1" fmla="*/ 0 w 123825"/>
              <a:gd name="connsiteY1" fmla="*/ 161925 h 166687"/>
              <a:gd name="connsiteX2" fmla="*/ 76200 w 123825"/>
              <a:gd name="connsiteY2" fmla="*/ 166687 h 166687"/>
              <a:gd name="connsiteX3" fmla="*/ 123825 w 123825"/>
              <a:gd name="connsiteY3" fmla="*/ 0 h 166687"/>
              <a:gd name="connsiteX4" fmla="*/ 38100 w 123825"/>
              <a:gd name="connsiteY4" fmla="*/ 2381 h 166687"/>
              <a:gd name="connsiteX0" fmla="*/ 40481 w 123825"/>
              <a:gd name="connsiteY0" fmla="*/ 0 h 169069"/>
              <a:gd name="connsiteX1" fmla="*/ 0 w 123825"/>
              <a:gd name="connsiteY1" fmla="*/ 164307 h 169069"/>
              <a:gd name="connsiteX2" fmla="*/ 76200 w 123825"/>
              <a:gd name="connsiteY2" fmla="*/ 169069 h 169069"/>
              <a:gd name="connsiteX3" fmla="*/ 123825 w 123825"/>
              <a:gd name="connsiteY3" fmla="*/ 2382 h 169069"/>
              <a:gd name="connsiteX4" fmla="*/ 40481 w 123825"/>
              <a:gd name="connsiteY4" fmla="*/ 0 h 169069"/>
              <a:gd name="connsiteX0" fmla="*/ 45244 w 128588"/>
              <a:gd name="connsiteY0" fmla="*/ 0 h 173832"/>
              <a:gd name="connsiteX1" fmla="*/ 0 w 128588"/>
              <a:gd name="connsiteY1" fmla="*/ 173832 h 173832"/>
              <a:gd name="connsiteX2" fmla="*/ 80963 w 128588"/>
              <a:gd name="connsiteY2" fmla="*/ 169069 h 173832"/>
              <a:gd name="connsiteX3" fmla="*/ 128588 w 128588"/>
              <a:gd name="connsiteY3" fmla="*/ 2382 h 173832"/>
              <a:gd name="connsiteX4" fmla="*/ 45244 w 128588"/>
              <a:gd name="connsiteY4" fmla="*/ 0 h 173832"/>
              <a:gd name="connsiteX0" fmla="*/ 45244 w 128588"/>
              <a:gd name="connsiteY0" fmla="*/ 0 h 176213"/>
              <a:gd name="connsiteX1" fmla="*/ 0 w 128588"/>
              <a:gd name="connsiteY1" fmla="*/ 173832 h 176213"/>
              <a:gd name="connsiteX2" fmla="*/ 54769 w 128588"/>
              <a:gd name="connsiteY2" fmla="*/ 176213 h 176213"/>
              <a:gd name="connsiteX3" fmla="*/ 128588 w 128588"/>
              <a:gd name="connsiteY3" fmla="*/ 2382 h 176213"/>
              <a:gd name="connsiteX4" fmla="*/ 45244 w 128588"/>
              <a:gd name="connsiteY4" fmla="*/ 0 h 176213"/>
              <a:gd name="connsiteX0" fmla="*/ 45244 w 97632"/>
              <a:gd name="connsiteY0" fmla="*/ 0 h 176213"/>
              <a:gd name="connsiteX1" fmla="*/ 0 w 97632"/>
              <a:gd name="connsiteY1" fmla="*/ 173832 h 176213"/>
              <a:gd name="connsiteX2" fmla="*/ 54769 w 97632"/>
              <a:gd name="connsiteY2" fmla="*/ 176213 h 176213"/>
              <a:gd name="connsiteX3" fmla="*/ 97632 w 97632"/>
              <a:gd name="connsiteY3" fmla="*/ 7144 h 176213"/>
              <a:gd name="connsiteX4" fmla="*/ 45244 w 97632"/>
              <a:gd name="connsiteY4" fmla="*/ 0 h 176213"/>
              <a:gd name="connsiteX0" fmla="*/ 11906 w 97632"/>
              <a:gd name="connsiteY0" fmla="*/ 0 h 190500"/>
              <a:gd name="connsiteX1" fmla="*/ 0 w 97632"/>
              <a:gd name="connsiteY1" fmla="*/ 188119 h 190500"/>
              <a:gd name="connsiteX2" fmla="*/ 54769 w 97632"/>
              <a:gd name="connsiteY2" fmla="*/ 190500 h 190500"/>
              <a:gd name="connsiteX3" fmla="*/ 97632 w 97632"/>
              <a:gd name="connsiteY3" fmla="*/ 21431 h 190500"/>
              <a:gd name="connsiteX4" fmla="*/ 11906 w 97632"/>
              <a:gd name="connsiteY4" fmla="*/ 0 h 190500"/>
              <a:gd name="connsiteX0" fmla="*/ 11906 w 80963"/>
              <a:gd name="connsiteY0" fmla="*/ 0 h 190500"/>
              <a:gd name="connsiteX1" fmla="*/ 0 w 80963"/>
              <a:gd name="connsiteY1" fmla="*/ 188119 h 190500"/>
              <a:gd name="connsiteX2" fmla="*/ 54769 w 80963"/>
              <a:gd name="connsiteY2" fmla="*/ 190500 h 190500"/>
              <a:gd name="connsiteX3" fmla="*/ 80963 w 80963"/>
              <a:gd name="connsiteY3" fmla="*/ 0 h 190500"/>
              <a:gd name="connsiteX4" fmla="*/ 11906 w 80963"/>
              <a:gd name="connsiteY4" fmla="*/ 0 h 190500"/>
              <a:gd name="connsiteX0" fmla="*/ 11906 w 69056"/>
              <a:gd name="connsiteY0" fmla="*/ 0 h 190500"/>
              <a:gd name="connsiteX1" fmla="*/ 0 w 69056"/>
              <a:gd name="connsiteY1" fmla="*/ 188119 h 190500"/>
              <a:gd name="connsiteX2" fmla="*/ 54769 w 69056"/>
              <a:gd name="connsiteY2" fmla="*/ 190500 h 190500"/>
              <a:gd name="connsiteX3" fmla="*/ 69056 w 69056"/>
              <a:gd name="connsiteY3" fmla="*/ 2381 h 190500"/>
              <a:gd name="connsiteX4" fmla="*/ 11906 w 69056"/>
              <a:gd name="connsiteY4" fmla="*/ 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 h="190500">
                <a:moveTo>
                  <a:pt x="11906" y="0"/>
                </a:moveTo>
                <a:lnTo>
                  <a:pt x="0" y="188119"/>
                </a:lnTo>
                <a:lnTo>
                  <a:pt x="54769" y="190500"/>
                </a:lnTo>
                <a:lnTo>
                  <a:pt x="69056" y="2381"/>
                </a:lnTo>
                <a:lnTo>
                  <a:pt x="11906"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Freeform 115"/>
          <p:cNvSpPr/>
          <p:nvPr/>
        </p:nvSpPr>
        <p:spPr>
          <a:xfrm>
            <a:off x="6053138" y="3662363"/>
            <a:ext cx="133350" cy="1040606"/>
          </a:xfrm>
          <a:custGeom>
            <a:avLst/>
            <a:gdLst>
              <a:gd name="connsiteX0" fmla="*/ 0 w 133350"/>
              <a:gd name="connsiteY0" fmla="*/ 1038225 h 1040606"/>
              <a:gd name="connsiteX1" fmla="*/ 0 w 133350"/>
              <a:gd name="connsiteY1" fmla="*/ 2381 h 1040606"/>
              <a:gd name="connsiteX2" fmla="*/ 133350 w 133350"/>
              <a:gd name="connsiteY2" fmla="*/ 0 h 1040606"/>
              <a:gd name="connsiteX3" fmla="*/ 130968 w 133350"/>
              <a:gd name="connsiteY3" fmla="*/ 1040606 h 1040606"/>
              <a:gd name="connsiteX4" fmla="*/ 0 w 133350"/>
              <a:gd name="connsiteY4" fmla="*/ 1038225 h 1040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040606">
                <a:moveTo>
                  <a:pt x="0" y="1038225"/>
                </a:moveTo>
                <a:lnTo>
                  <a:pt x="0" y="2381"/>
                </a:lnTo>
                <a:lnTo>
                  <a:pt x="133350" y="0"/>
                </a:lnTo>
                <a:lnTo>
                  <a:pt x="130968" y="1040606"/>
                </a:lnTo>
                <a:lnTo>
                  <a:pt x="0" y="1038225"/>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39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par>
                                <p:cTn id="10" presetID="42" presetClass="path" presetSubtype="0" repeatCount="indefinite" fill="hold" grpId="1" nodeType="withEffect">
                                  <p:stCondLst>
                                    <p:cond delay="0"/>
                                  </p:stCondLst>
                                  <p:childTnLst>
                                    <p:animMotion origin="layout" path="M -5.55556E-7 7.40741E-7 L 0.11997 0.00648 " pathEditMode="relative" rAng="0" ptsTypes="AA">
                                      <p:cBhvr>
                                        <p:cTn id="11" dur="1000" fill="hold"/>
                                        <p:tgtEl>
                                          <p:spTgt spid="25"/>
                                        </p:tgtEl>
                                        <p:attrNameLst>
                                          <p:attrName>ppt_x</p:attrName>
                                          <p:attrName>ppt_y</p:attrName>
                                        </p:attrNameLst>
                                      </p:cBhvr>
                                      <p:rCtr x="5990" y="324"/>
                                    </p:animMotion>
                                  </p:childTnLst>
                                </p:cTn>
                              </p:par>
                            </p:childTnLst>
                          </p:cTn>
                        </p:par>
                        <p:par>
                          <p:cTn id="12" fill="hold">
                            <p:stCondLst>
                              <p:cond delay="1000"/>
                            </p:stCondLst>
                            <p:childTnLst>
                              <p:par>
                                <p:cTn id="13" presetID="42" presetClass="path" presetSubtype="0" fill="hold" grpId="0" nodeType="afterEffect">
                                  <p:stCondLst>
                                    <p:cond delay="1000"/>
                                  </p:stCondLst>
                                  <p:childTnLst>
                                    <p:animMotion origin="layout" path="M -2.77778E-7 4.55702E-6 L -2.77778E-7 -0.13047 " pathEditMode="relative" rAng="0" ptsTypes="AA">
                                      <p:cBhvr>
                                        <p:cTn id="14" dur="5000" fill="hold"/>
                                        <p:tgtEl>
                                          <p:spTgt spid="21"/>
                                        </p:tgtEl>
                                        <p:attrNameLst>
                                          <p:attrName>ppt_x</p:attrName>
                                          <p:attrName>ppt_y</p:attrName>
                                        </p:attrNameLst>
                                      </p:cBhvr>
                                      <p:rCtr x="0" y="-6523"/>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down)">
                                      <p:cBhvr>
                                        <p:cTn id="26" dur="500"/>
                                        <p:tgtEl>
                                          <p:spTgt spid="37"/>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left)">
                                      <p:cBhvr>
                                        <p:cTn id="30" dur="500"/>
                                        <p:tgtEl>
                                          <p:spTgt spid="35"/>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42" presetClass="path" presetSubtype="0" repeatCount="indefinite" fill="hold" grpId="1" nodeType="withEffect">
                                  <p:stCondLst>
                                    <p:cond delay="0"/>
                                  </p:stCondLst>
                                  <p:childTnLst>
                                    <p:animMotion origin="layout" path="M 2.77778E-7 2.59259E-6 L 0.15885 0.00671 " pathEditMode="relative" rAng="0" ptsTypes="AA">
                                      <p:cBhvr>
                                        <p:cTn id="34" dur="3000" fill="hold"/>
                                        <p:tgtEl>
                                          <p:spTgt spid="36"/>
                                        </p:tgtEl>
                                        <p:attrNameLst>
                                          <p:attrName>ppt_x</p:attrName>
                                          <p:attrName>ppt_y</p:attrName>
                                        </p:attrNameLst>
                                      </p:cBhvr>
                                      <p:rCtr x="7934" y="324"/>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par>
                          <p:cTn id="39" fill="hold">
                            <p:stCondLst>
                              <p:cond delay="0"/>
                            </p:stCondLst>
                            <p:childTnLst>
                              <p:par>
                                <p:cTn id="40" presetID="0" presetClass="path" presetSubtype="0" repeatCount="indefinite" fill="hold" grpId="1" nodeType="afterEffect">
                                  <p:stCondLst>
                                    <p:cond delay="0"/>
                                  </p:stCondLst>
                                  <p:childTnLst>
                                    <p:animMotion origin="layout" path="M 0 0 C 0.01042 -0.00232 -0.00417 0.00162 0.00573 -0.00348 C 0.00799 -0.00463 0.01319 -0.0051 0.01562 -0.00556 C 0.02031 -0.0051 0.02257 -0.00348 0.02656 -0.00139 C 0.02795 -0.0007 0.02934 0.00069 0.03073 0.00139 C 0.03177 0.00185 0.03385 0.00277 0.03385 0.00277 C 0.03802 0.00185 0.04167 0.00023 0.04583 -0.0007 C 0.04757 -0.00116 0.05104 -0.00278 0.05104 -0.00278 C 0.0559 -0.00255 0.06128 -0.0044 0.06562 -0.00139 C 0.06753 -0.00023 0.0684 0.00231 0.07031 0.00347 C 0.07187 0.00439 0.075 0.00555 0.075 0.00555 C 0.08194 0.00416 0.08871 0.00393 0.09583 0.00347 C 0.10295 0.00185 0.10885 0.00231 0.11615 0.00277 C 0.11962 0.00208 0.12135 0 0.12448 -0.00139 C 0.12604 -0.00348 0.12882 -0.00625 0.13073 -0.00764 C 0.13212 -0.0088 0.13542 -0.00973 0.13542 -0.00973 C 0.14184 -0.00857 0.14757 -0.00764 0.15365 -0.00486 C 0.15677 -0.0007 0.1625 0.00023 0.16667 0.00139 C 0.17257 0.00092 0.17361 0.00092 0.17812 -0.00139 C 0.17969 -0.00209 0.18281 -0.00348 0.18281 -0.00348 C 0.1849 0.00023 0.1849 -0.00093 0.18802 -0.00209 C 0.19479 -0.00116 0.19201 -0.00209 0.19687 0 C 0.19896 0.00092 0.20312 0.00208 0.20312 0.00208 C 0.20712 0.00162 0.20799 0.00185 0.21094 0.00069 C 0.21198 0.00023 0.21406 -0.0007 0.21406 -0.0007 C 0.21632 -0.00371 0.21962 -0.00533 0.2224 -0.00764 C 0.22674 -0.01158 0.23003 -0.01898 0.23333 -0.02431 C 0.23698 -0.03033 0.24184 -0.03473 0.24531 -0.04098 C 0.24618 -0.04445 0.2474 -0.04676 0.24948 -0.04861 C 0.25035 -0.05209 0.25243 -0.05324 0.25469 -0.05417 C 0.26024 -0.05371 0.26406 -0.05232 0.26927 -0.0507 C 0.28333 -0.05162 0.27691 -0.05162 0.28594 -0.05556 C 0.28733 -0.05834 0.2875 -0.06135 0.2901 -0.0625 C 0.29045 -0.06412 0.29219 -0.06667 0.29219 -0.06667 " pathEditMode="relative" ptsTypes="fffffffffffffffffffffffffffffffffA">
                                      <p:cBhvr>
                                        <p:cTn id="41" dur="2000" fill="hold"/>
                                        <p:tgtEl>
                                          <p:spTgt spid="39"/>
                                        </p:tgtEl>
                                        <p:attrNameLst>
                                          <p:attrName>ppt_x</p:attrName>
                                          <p:attrName>ppt_y</p:attrName>
                                        </p:attrNameLst>
                                      </p:cBhvr>
                                    </p:animMotion>
                                  </p:childTnLst>
                                </p:cTn>
                              </p:par>
                              <p:par>
                                <p:cTn id="42" presetID="1" presetClass="entr" presetSubtype="0" fill="hold" grpId="0" nodeType="withEffect">
                                  <p:stCondLst>
                                    <p:cond delay="500"/>
                                  </p:stCondLst>
                                  <p:childTnLst>
                                    <p:set>
                                      <p:cBhvr>
                                        <p:cTn id="43" dur="1" fill="hold">
                                          <p:stCondLst>
                                            <p:cond delay="0"/>
                                          </p:stCondLst>
                                        </p:cTn>
                                        <p:tgtEl>
                                          <p:spTgt spid="50"/>
                                        </p:tgtEl>
                                        <p:attrNameLst>
                                          <p:attrName>style.visibility</p:attrName>
                                        </p:attrNameLst>
                                      </p:cBhvr>
                                      <p:to>
                                        <p:strVal val="visible"/>
                                      </p:to>
                                    </p:set>
                                  </p:childTnLst>
                                </p:cTn>
                              </p:par>
                              <p:par>
                                <p:cTn id="44" presetID="0" presetClass="path" presetSubtype="0" repeatCount="indefinite" fill="hold" grpId="1" nodeType="withEffect">
                                  <p:stCondLst>
                                    <p:cond delay="500"/>
                                  </p:stCondLst>
                                  <p:childTnLst>
                                    <p:animMotion origin="layout" path="M 0 0 C 0.00521 0.00231 0.00417 0.00579 0.00781 0.00972 C 0.00903 0.01111 0.01146 0.01181 0.01302 0.0125 C 0.02135 0.01134 0.02778 0.00532 0.03594 0.00347 C 0.03993 0.00602 0.04323 0.01065 0.0474 0.0125 C 0.04896 0.01458 0.05035 0.01458 0.05104 0.01736 C 0.05521 0.0162 0.05816 0.01273 0.06198 0.01111 C 0.06684 0.01134 0.07205 0.00995 0.07656 0.0125 C 0.07865 0.01366 0.0809 0.01574 0.08281 0.01736 C 0.08368 0.01829 0.08594 0.01875 0.08594 0.01875 C 0.09115 0.01782 0.09358 0.01505 0.09792 0.01111 C 0.09983 0.00926 0.10417 0.00926 0.10625 0.00903 C 0.1092 0.00926 0.11215 0.00903 0.1151 0.00972 C 0.12014 0.01065 0.125 0.01667 0.13021 0.01806 C 0.13524 0.0213 0.1342 0.02153 0.13698 0.02708 C 0.13837 0.03426 0.14305 0.03981 0.14844 0.04167 C 0.15 0.04306 0.15156 0.04375 0.15312 0.04514 C 0.15469 0.05116 0.15469 0.06296 0.1599 0.06528 C 0.16042 0.06829 0.1599 0.06736 0.16094 0.06875 " pathEditMode="relative" ptsTypes="ffffffffffffffffffA">
                                      <p:cBhvr>
                                        <p:cTn id="45" dur="1000" fill="hold"/>
                                        <p:tgtEl>
                                          <p:spTgt spid="50"/>
                                        </p:tgtEl>
                                        <p:attrNameLst>
                                          <p:attrName>ppt_x</p:attrName>
                                          <p:attrName>ppt_y</p:attrName>
                                        </p:attrNameLst>
                                      </p:cBhvr>
                                    </p:animMotion>
                                  </p:childTnLst>
                                </p:cTn>
                              </p:par>
                              <p:par>
                                <p:cTn id="46" presetID="1" presetClass="entr" presetSubtype="0" fill="hold" grpId="0" nodeType="withEffect">
                                  <p:stCondLst>
                                    <p:cond delay="1000"/>
                                  </p:stCondLst>
                                  <p:childTnLst>
                                    <p:set>
                                      <p:cBhvr>
                                        <p:cTn id="47" dur="1" fill="hold">
                                          <p:stCondLst>
                                            <p:cond delay="0"/>
                                          </p:stCondLst>
                                        </p:cTn>
                                        <p:tgtEl>
                                          <p:spTgt spid="51"/>
                                        </p:tgtEl>
                                        <p:attrNameLst>
                                          <p:attrName>style.visibility</p:attrName>
                                        </p:attrNameLst>
                                      </p:cBhvr>
                                      <p:to>
                                        <p:strVal val="visible"/>
                                      </p:to>
                                    </p:set>
                                  </p:childTnLst>
                                </p:cTn>
                              </p:par>
                              <p:par>
                                <p:cTn id="48" presetID="0" presetClass="path" presetSubtype="0" repeatCount="indefinite" fill="hold" grpId="1" nodeType="withEffect">
                                  <p:stCondLst>
                                    <p:cond delay="1000"/>
                                  </p:stCondLst>
                                  <p:childTnLst>
                                    <p:animMotion origin="layout" path="M -5.27778E-6 -3.7037E-7 C 0.00242 0.00115 0.00468 0.00463 0.00729 0.00625 C 0.01128 0.00879 0.01666 0.00833 0.02083 0.00902 C 0.04479 0.01967 0.0519 0.0162 0.08541 0.01666 C 0.09617 0.01875 0.10676 0.02152 0.1177 0.02291 C 0.12048 0.02662 0.12551 0.03125 0.12916 0.03333 C 0.13124 0.03449 0.13541 0.03611 0.13541 0.03611 C 0.13628 0.03981 0.14062 0.03935 0.14322 0.04027 C 0.14808 0.04189 0.1559 0.04444 0.15989 0.04791 C 0.16058 0.05115 0.16128 0.05254 0.16301 0.05486 C 0.16683 0.07013 0.18194 0.0655 0.19114 0.06597 C 0.19531 0.06689 0.19999 0.07013 0.20416 0.07013 " pathEditMode="relative" ptsTypes="fffffffffffA">
                                      <p:cBhvr>
                                        <p:cTn id="49" dur="1000" fill="hold"/>
                                        <p:tgtEl>
                                          <p:spTgt spid="51"/>
                                        </p:tgtEl>
                                        <p:attrNameLst>
                                          <p:attrName>ppt_x</p:attrName>
                                          <p:attrName>ppt_y</p:attrName>
                                        </p:attrNameLst>
                                      </p:cBhvr>
                                    </p:animMotion>
                                  </p:childTnLst>
                                </p:cTn>
                              </p:par>
                              <p:par>
                                <p:cTn id="50" presetID="1" presetClass="entr" presetSubtype="0" fill="hold" grpId="0" nodeType="withEffect">
                                  <p:stCondLst>
                                    <p:cond delay="1500"/>
                                  </p:stCondLst>
                                  <p:childTnLst>
                                    <p:set>
                                      <p:cBhvr>
                                        <p:cTn id="51" dur="1" fill="hold">
                                          <p:stCondLst>
                                            <p:cond delay="0"/>
                                          </p:stCondLst>
                                        </p:cTn>
                                        <p:tgtEl>
                                          <p:spTgt spid="52"/>
                                        </p:tgtEl>
                                        <p:attrNameLst>
                                          <p:attrName>style.visibility</p:attrName>
                                        </p:attrNameLst>
                                      </p:cBhvr>
                                      <p:to>
                                        <p:strVal val="visible"/>
                                      </p:to>
                                    </p:set>
                                  </p:childTnLst>
                                </p:cTn>
                              </p:par>
                              <p:par>
                                <p:cTn id="52" presetID="0" presetClass="path" presetSubtype="0" repeatCount="indefinite" fill="hold" grpId="1" nodeType="withEffect">
                                  <p:stCondLst>
                                    <p:cond delay="1500"/>
                                  </p:stCondLst>
                                  <p:childTnLst>
                                    <p:animMotion origin="layout" path="M 0 0 C 0.0026 -0.00115 0.00381 -0.00277 0.00677 -0.00347 C 0.0092 -0.00555 0.0118 -0.00532 0.01458 -0.00625 C 0.01562 -0.00625 0.02708 -0.00555 0.02968 -0.00486 C 0.03385 -0.00393 0.03802 -0.00138 0.04218 0 C 0.04756 -0.00069 0.05069 -0.0037 0.05572 -0.00555 C 0.05729 -0.00601 0.06631 -0.00694 0.06666 -0.00694 C 0.07187 -0.00671 0.07934 -0.0074 0.08437 -0.00416 C 0.08611 0.00139 0.08958 0.00186 0.09375 0.00278 C 0.10555 0.00903 0.121 -0.00185 0.13333 -0.00277 C 0.14131 -0.00208 0.14375 0.00047 0.15052 0.00209 C 0.1519 0.00186 0.15659 0.00278 0.15833 0 C 0.1592 -0.00138 0.1592 -0.00324 0.15989 -0.00486 C 0.16267 -0.01134 0.16545 -0.01759 0.1677 -0.0243 C 0.16822 -0.02569 0.16805 -0.02731 0.16875 -0.02847 C 0.16996 -0.03101 0.17274 -0.03634 0.17343 -0.03888 C 0.17517 -0.0456 0.17777 -0.05509 0.18333 -0.05763 C 0.18402 -0.06064 0.18506 -0.06226 0.18697 -0.06388 C 0.19062 -0.07129 0.19479 -0.07037 0.20104 -0.07083 C 0.20277 -0.07152 0.20451 -0.07291 0.20625 -0.07361 C 0.21128 -0.07245 0.2125 -0.07569 0.21406 -0.08194 C 0.21354 -0.08541 0.21388 -0.08819 0.21093 -0.08819 L 0.20208 -0.08888 " pathEditMode="relative" ptsTypes="fffffffffffffffffffffAA">
                                      <p:cBhvr>
                                        <p:cTn id="53" dur="2000" fill="hold"/>
                                        <p:tgtEl>
                                          <p:spTgt spid="52"/>
                                        </p:tgtEl>
                                        <p:attrNameLst>
                                          <p:attrName>ppt_x</p:attrName>
                                          <p:attrName>ppt_y</p:attrName>
                                        </p:attrNameLst>
                                      </p:cBhvr>
                                    </p:animMotion>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1000"/>
                                        <p:tgtEl>
                                          <p:spTgt spid="63"/>
                                        </p:tgtEl>
                                      </p:cBhvr>
                                    </p:animEffect>
                                  </p:childTnLst>
                                </p:cTn>
                              </p:par>
                              <p:par>
                                <p:cTn id="59" presetID="10" presetClass="entr" presetSubtype="0" fill="hold" nodeType="with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fade">
                                      <p:cBhvr>
                                        <p:cTn id="61" dur="1000"/>
                                        <p:tgtEl>
                                          <p:spTgt spid="65"/>
                                        </p:tgtEl>
                                      </p:cBhvr>
                                    </p:animEffect>
                                  </p:childTnLst>
                                </p:cTn>
                              </p:par>
                              <p:par>
                                <p:cTn id="62" presetID="10" presetClass="entr" presetSubtype="0" fill="hold" nodeType="with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fade">
                                      <p:cBhvr>
                                        <p:cTn id="64" dur="1000"/>
                                        <p:tgtEl>
                                          <p:spTgt spid="6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500"/>
                                        <p:tgtEl>
                                          <p:spTgt spid="42"/>
                                        </p:tgtEl>
                                      </p:cBhvr>
                                    </p:animEffect>
                                  </p:childTnLst>
                                </p:cTn>
                              </p:par>
                              <p:par>
                                <p:cTn id="70" presetID="0" presetClass="path" presetSubtype="0" repeatCount="indefinite" fill="hold" grpId="1" nodeType="withEffect">
                                  <p:stCondLst>
                                    <p:cond delay="0"/>
                                  </p:stCondLst>
                                  <p:childTnLst>
                                    <p:animMotion origin="layout" path="M 0 0 C 0.00208 0.00023 0.00416 0.00023 0.00625 0.00069 C 0.00972 0.00139 0.01145 0.00486 0.01458 0.00625 C 0.01545 0.0081 0.01666 0.0125 0.01666 0.0125 C 0.01649 0.01412 0.01684 0.01597 0.01614 0.01736 C 0.01545 0.01875 0.01302 0.02014 0.01302 0.02014 C 0.01163 0.02292 0.00937 0.02523 0.00729 0.02708 C 0.00503 0.03148 0.00659 0.03611 0.00833 0.04028 C 0.01284 0.05092 0.0217 0.05092 0.02864 0.05694 C 0.03107 0.0618 0.03038 0.05949 0.03125 0.06319 C 0.0309 0.07083 0.03263 0.07477 0.0276 0.07708 C 0.02621 0.08264 0.02326 0.0868 0.02187 0.09236 C 0.02256 0.09745 0.0217 0.09514 0.02552 0.09861 C 0.02656 0.09954 0.02864 0.10139 0.02864 0.10139 C 0.02986 0.10648 0.02795 0.10069 0.03125 0.10417 C 0.03159 0.10463 0.03142 0.10579 0.03177 0.10625 C 0.03263 0.10741 0.03385 0.10741 0.03489 0.10833 C 0.03576 0.11157 0.03437 0.11389 0.03437 0.11736 " pathEditMode="relative" ptsTypes="fffffffffffffffffA">
                                      <p:cBhvr>
                                        <p:cTn id="71" dur="5000" fill="hold"/>
                                        <p:tgtEl>
                                          <p:spTgt spid="42"/>
                                        </p:tgtEl>
                                        <p:attrNameLst>
                                          <p:attrName>ppt_x</p:attrName>
                                          <p:attrName>ppt_y</p:attrName>
                                        </p:attrNameLst>
                                      </p:cBhvr>
                                    </p:animMotion>
                                  </p:childTnLst>
                                </p:cTn>
                              </p:par>
                              <p:par>
                                <p:cTn id="72" presetID="10" presetClass="entr" presetSubtype="0" fill="hold" grpId="0" nodeType="withEffect">
                                  <p:stCondLst>
                                    <p:cond delay="25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par>
                                <p:cTn id="75" presetID="0" presetClass="path" presetSubtype="0" repeatCount="indefinite" fill="hold" grpId="1" nodeType="withEffect">
                                  <p:stCondLst>
                                    <p:cond delay="250"/>
                                  </p:stCondLst>
                                  <p:childTnLst>
                                    <p:animMotion origin="layout" path="M 0 0 C -0.00538 0.00185 -0.01215 0.00856 -0.01406 0.01597 C -0.01371 0.02199 -0.01284 0.03287 -0.00729 0.03541 C -0.0059 0.03819 -0.00295 0.04051 -0.00052 0.04166 C 0.0007 0.04421 0.0007 0.0456 0.00261 0.04722 C 0.00486 0.05162 0.00677 0.05602 0.00886 0.06041 C 0.01094 0.07129 0.00816 0.07338 0.00052 0.075 C -0.00382 0.07731 -0.00746 0.08078 -0.01198 0.08194 C -0.01632 0.08564 -0.02135 0.0868 -0.02552 0.09097 C -0.02743 0.09884 -0.02118 0.10787 -0.01718 0.11319 C -0.0158 0.11759 -0.01302 0.12152 -0.01041 0.125 C -0.00989 0.12708 -0.00729 0.1324 -0.00625 0.13333 C -0.00521 0.13426 -0.00312 0.13611 -0.00312 0.13611 C -0.00208 0.14051 -0.00208 0.15092 -0.00573 0.15416 C -0.00972 0.15787 -0.00764 0.15648 -0.01198 0.15833 C -0.0125 0.15856 -0.01354 0.15902 -0.01354 0.15902 C -0.01857 0.15833 -0.02066 0.1574 -0.02239 0.15069 C -0.02222 0.14953 -0.02257 0.14814 -0.02187 0.14722 C -0.02118 0.14629 -0.01875 0.14583 -0.01875 0.14583 C -0.0059 0.14676 -0.01059 0.1449 -0.00416 0.15069 C -0.0033 0.15393 -0.00069 0.15416 0.00104 0.15694 C 0.00261 0.15972 0.00382 0.16435 0.00625 0.16597 " pathEditMode="relative" ptsTypes="fffffffffffffffffffffA">
                                      <p:cBhvr>
                                        <p:cTn id="76" dur="5000" fill="hold"/>
                                        <p:tgtEl>
                                          <p:spTgt spid="44"/>
                                        </p:tgtEl>
                                        <p:attrNameLst>
                                          <p:attrName>ppt_x</p:attrName>
                                          <p:attrName>ppt_y</p:attrName>
                                        </p:attrNameLst>
                                      </p:cBhvr>
                                    </p:animMotion>
                                  </p:childTnLst>
                                </p:cTn>
                              </p:par>
                              <p:par>
                                <p:cTn id="77" presetID="10"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fade">
                                      <p:cBhvr>
                                        <p:cTn id="79" dur="500"/>
                                        <p:tgtEl>
                                          <p:spTgt spid="47"/>
                                        </p:tgtEl>
                                      </p:cBhvr>
                                    </p:animEffect>
                                  </p:childTnLst>
                                </p:cTn>
                              </p:par>
                              <p:par>
                                <p:cTn id="80" presetID="0" presetClass="path" presetSubtype="0" repeatCount="indefinite" fill="hold" grpId="1" nodeType="withEffect">
                                  <p:stCondLst>
                                    <p:cond delay="0"/>
                                  </p:stCondLst>
                                  <p:childTnLst>
                                    <p:animMotion origin="layout" path="M 0 0 C -0.00365 0.00278 -0.00365 0.00486 -0.00781 0.00764 C -0.00816 0.00833 -0.00833 0.00903 -0.00885 0.00972 C -0.00938 0.01042 -0.01007 0.01042 -0.01042 0.01111 C -0.01215 0.01412 -0.01285 0.01875 -0.01406 0.02222 C -0.0132 0.02708 -0.01042 0.02847 -0.00729 0.03056 C -0.00573 0.03148 -0.0026 0.03333 -0.0026 0.03333 C -0.00191 0.03611 -0.00087 0.03727 0.00052 0.03958 C 0.00365 0.04491 0.00399 0.04722 0.00885 0.04931 C 0.01684 0.04861 0.02205 0.04769 0.03073 0.04722 C 0.02951 0.04468 0.02812 0.04421 0.02604 0.04306 C 0.02448 0.04213 0.02135 0.04097 0.02135 0.04097 C 0.01441 0.04144 0.01337 0.04144 0.00833 0.04306 C 0.00694 0.04491 0.00434 0.04792 0.0026 0.04861 C 0.00087 0.05208 -0.00139 0.05532 -0.00313 0.05903 C -0.00399 0.06088 -0.00521 0.06528 -0.00521 0.06528 C -0.00365 0.07616 0.00434 0.0794 0.01146 0.08264 C 0.01371 0.08356 0.0158 0.08472 0.01771 0.08611 C 0.01875 0.08704 0.02083 0.08889 0.02083 0.08889 C 0.02101 0.08958 0.02118 0.09028 0.02135 0.09097 C 0.0217 0.09167 0.02222 0.09236 0.0224 0.09306 C 0.02292 0.09444 0.02344 0.09722 0.02344 0.09722 C 0.02274 0.10116 0.0217 0.1 0.01927 0.10208 C 0.01458 0.10046 0.0184 0.09676 0.02083 0.09583 C 0.02691 0.09653 0.02604 0.09676 0.03021 0.09861 C 0.0316 0.10139 0.03385 0.1037 0.03594 0.10556 C 0.03628 0.10625 0.03941 0.11389 0.03958 0.11389 " pathEditMode="relative" ptsTypes="ffffffffffffffffffffffffffA">
                                      <p:cBhvr>
                                        <p:cTn id="81" dur="5000" fill="hold"/>
                                        <p:tgtEl>
                                          <p:spTgt spid="47"/>
                                        </p:tgtEl>
                                        <p:attrNameLst>
                                          <p:attrName>ppt_x</p:attrName>
                                          <p:attrName>ppt_y</p:attrName>
                                        </p:attrNameLst>
                                      </p:cBhvr>
                                    </p:animMotion>
                                  </p:childTnLst>
                                </p:cTn>
                              </p:par>
                              <p:par>
                                <p:cTn id="82" presetID="10" presetClass="entr" presetSubtype="0" fill="hold" grpId="0" nodeType="withEffect">
                                  <p:stCondLst>
                                    <p:cond delay="75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500"/>
                                        <p:tgtEl>
                                          <p:spTgt spid="38"/>
                                        </p:tgtEl>
                                      </p:cBhvr>
                                    </p:animEffect>
                                  </p:childTnLst>
                                </p:cTn>
                              </p:par>
                              <p:par>
                                <p:cTn id="85" presetID="0" presetClass="path" presetSubtype="0" repeatCount="indefinite" fill="hold" grpId="1" nodeType="withEffect">
                                  <p:stCondLst>
                                    <p:cond delay="750"/>
                                  </p:stCondLst>
                                  <p:childTnLst>
                                    <p:animMotion origin="layout" path="M 0 0 C 0.00278 0.00116 0.00122 0 0.00365 0.00486 C 0.00399 0.00555 0.00469 0.00694 0.00469 0.00694 C 0.00399 0.0118 0.00365 0.01898 -0.00052 0.02083 C -0.00364 0.02731 -0.01267 0.03217 -0.01719 0.03819 C -0.01805 0.04167 -0.01719 0.04375 -0.01406 0.04514 C -0.01302 0.0456 -0.01094 0.04653 -0.01094 0.04653 C -0.00677 0.04606 -0.00191 0.0463 0.00208 0.04444 C 0.00399 0.03935 0.00781 0.04375 0.00104 0.04236 C 0.0007 0.04375 -0.00087 0.04444 -0.00104 0.04583 C -0.00226 0.05509 0.00156 0.05579 0.00573 0.06042 C 0.01302 0.06852 0.02066 0.0706 0.02969 0.07361 C 0.03125 0.075 0.03299 0.07662 0.03386 0.07917 C 0.03438 0.08055 0.0349 0.08333 0.0349 0.08333 C 0.03438 0.09005 0.03472 0.09051 0.03177 0.09444 C 0.02726 0.1125 0.03785 0.11875 0.04844 0.12222 C 0.05174 0.12338 0.05451 0.12523 0.05781 0.12639 C 0.06059 0.12893 0.06146 0.12917 0.06354 0.13333 C 0.06511 0.13657 0.06458 0.14167 0.06667 0.14444 " pathEditMode="relative" ptsTypes="ffffffffffffffffffA">
                                      <p:cBhvr>
                                        <p:cTn id="86" dur="5000" fill="hold"/>
                                        <p:tgtEl>
                                          <p:spTgt spid="38"/>
                                        </p:tgtEl>
                                        <p:attrNameLst>
                                          <p:attrName>ppt_x</p:attrName>
                                          <p:attrName>ppt_y</p:attrName>
                                        </p:attrNameLst>
                                      </p:cBhvr>
                                    </p:animMotion>
                                  </p:childTnLst>
                                </p:cTn>
                              </p:par>
                              <p:par>
                                <p:cTn id="87" presetID="10" presetClass="entr" presetSubtype="0" fill="hold" grpId="0" nodeType="withEffect">
                                  <p:stCondLst>
                                    <p:cond delay="1500"/>
                                  </p:stCondLst>
                                  <p:childTnLst>
                                    <p:set>
                                      <p:cBhvr>
                                        <p:cTn id="88" dur="1" fill="hold">
                                          <p:stCondLst>
                                            <p:cond delay="0"/>
                                          </p:stCondLst>
                                        </p:cTn>
                                        <p:tgtEl>
                                          <p:spTgt spid="40"/>
                                        </p:tgtEl>
                                        <p:attrNameLst>
                                          <p:attrName>style.visibility</p:attrName>
                                        </p:attrNameLst>
                                      </p:cBhvr>
                                      <p:to>
                                        <p:strVal val="visible"/>
                                      </p:to>
                                    </p:set>
                                    <p:animEffect transition="in" filter="fade">
                                      <p:cBhvr>
                                        <p:cTn id="89" dur="500"/>
                                        <p:tgtEl>
                                          <p:spTgt spid="40"/>
                                        </p:tgtEl>
                                      </p:cBhvr>
                                    </p:animEffect>
                                  </p:childTnLst>
                                </p:cTn>
                              </p:par>
                              <p:par>
                                <p:cTn id="90" presetID="0" presetClass="path" presetSubtype="0" repeatCount="indefinite" fill="hold" grpId="1" nodeType="withEffect">
                                  <p:stCondLst>
                                    <p:cond delay="1500"/>
                                  </p:stCondLst>
                                  <p:childTnLst>
                                    <p:animMotion origin="layout" path="M 0 0 C 0.00399 0.00255 0.00313 0.00811 0.00781 0.00973 C 0.0099 0.0125 0.01215 0.01412 0.01406 0.01737 C 0.01702 0.02894 0.01042 0.03889 0.00209 0.04167 C -0.00035 0.04399 0.00104 0.04283 -0.0026 0.04445 C -0.00573 0.04584 -0.00851 0.04954 -0.01146 0.05139 C -0.01458 0.05325 -0.01771 0.05487 -0.02083 0.05625 C -0.02326 0.05741 -0.02517 0.06042 -0.02708 0.0625 C -0.02847 0.06389 -0.03177 0.06528 -0.03177 0.06528 C -0.03333 0.06737 -0.03507 0.06852 -0.03698 0.07014 C -0.03854 0.07315 -0.04028 0.07431 -0.04114 0.07778 C -0.04028 0.08727 -0.03715 0.09213 -0.03229 0.09862 C -0.03125 0.10301 -0.02569 0.10556 -0.02239 0.10695 C -0.00833 0.1132 -0.00677 0.1132 0.01094 0.11389 C 0.01528 0.11575 0.0132 0.11551 0.01615 0.11945 C 0.01719 0.12385 0.01893 0.13172 0.01615 0.13542 C 0.01337 0.13912 0.00955 0.14213 0.00625 0.14514 C 0.00434 0.14885 -0.00052 0.15024 -0.00364 0.1507 C -0.00642 0.15186 -0.00469 0.15139 -0.00885 0.15139 " pathEditMode="relative" ptsTypes="ffffffffffffffffffA">
                                      <p:cBhvr>
                                        <p:cTn id="91" dur="5000" fill="hold"/>
                                        <p:tgtEl>
                                          <p:spTgt spid="40"/>
                                        </p:tgtEl>
                                        <p:attrNameLst>
                                          <p:attrName>ppt_x</p:attrName>
                                          <p:attrName>ppt_y</p:attrName>
                                        </p:attrNameLst>
                                      </p:cBhvr>
                                    </p:animMotion>
                                  </p:childTnLst>
                                </p:cTn>
                              </p:par>
                              <p:par>
                                <p:cTn id="92" presetID="10" presetClass="entr" presetSubtype="0" fill="hold" grpId="0" nodeType="withEffect">
                                  <p:stCondLst>
                                    <p:cond delay="4000"/>
                                  </p:stCondLst>
                                  <p:childTnLst>
                                    <p:set>
                                      <p:cBhvr>
                                        <p:cTn id="93" dur="1" fill="hold">
                                          <p:stCondLst>
                                            <p:cond delay="0"/>
                                          </p:stCondLst>
                                        </p:cTn>
                                        <p:tgtEl>
                                          <p:spTgt spid="46"/>
                                        </p:tgtEl>
                                        <p:attrNameLst>
                                          <p:attrName>style.visibility</p:attrName>
                                        </p:attrNameLst>
                                      </p:cBhvr>
                                      <p:to>
                                        <p:strVal val="visible"/>
                                      </p:to>
                                    </p:set>
                                    <p:animEffect transition="in" filter="fade">
                                      <p:cBhvr>
                                        <p:cTn id="94" dur="500"/>
                                        <p:tgtEl>
                                          <p:spTgt spid="46"/>
                                        </p:tgtEl>
                                      </p:cBhvr>
                                    </p:animEffect>
                                  </p:childTnLst>
                                </p:cTn>
                              </p:par>
                              <p:par>
                                <p:cTn id="95" presetID="0" presetClass="path" presetSubtype="0" repeatCount="indefinite" fill="hold" grpId="1" nodeType="withEffect">
                                  <p:stCondLst>
                                    <p:cond delay="4000"/>
                                  </p:stCondLst>
                                  <p:childTnLst>
                                    <p:animMotion origin="layout" path="M 0 0 C 0.00312 -0.00023 0.00625 -0.00023 0.00937 -0.00069 C 0.01094 -0.00092 0.01302 -0.00324 0.01406 -0.00416 C 0.01684 -0.00671 0.02066 -0.00764 0.02396 -0.00833 C 0.03107 -0.00764 0.02899 -0.0081 0.03333 -0.00416 C 0.03489 -0.00092 0.03698 0.00139 0.03906 0.00417 C 0.04097 0.00672 0.04167 0.01158 0.04323 0.01459 C 0.0441 0.01968 0.04462 0.02593 0.04271 0.03056 C 0.04201 0.03195 0.04132 0.03334 0.04062 0.03472 C 0.03993 0.03611 0.0375 0.0375 0.0375 0.0375 C 0.03594 0.04074 0.03437 0.0419 0.03333 0.04584 C 0.03385 0.05463 0.03455 0.06088 0.0401 0.06597 C 0.04253 0.07084 0.04184 0.06852 0.04271 0.07222 C 0.04253 0.07477 0.04253 0.07732 0.04219 0.07986 C 0.04097 0.08704 0.04114 0.07986 0.04114 0.08264 " pathEditMode="relative" ptsTypes="ffffffffffffffA">
                                      <p:cBhvr>
                                        <p:cTn id="96" dur="5000" fill="hold"/>
                                        <p:tgtEl>
                                          <p:spTgt spid="46"/>
                                        </p:tgtEl>
                                        <p:attrNameLst>
                                          <p:attrName>ppt_x</p:attrName>
                                          <p:attrName>ppt_y</p:attrName>
                                        </p:attrNameLst>
                                      </p:cBhvr>
                                    </p:animMotion>
                                  </p:childTnLst>
                                </p:cTn>
                              </p:par>
                              <p:par>
                                <p:cTn id="97" presetID="10" presetClass="entr" presetSubtype="0" fill="hold" grpId="0" nodeType="withEffect">
                                  <p:stCondLst>
                                    <p:cond delay="4500"/>
                                  </p:stCondLst>
                                  <p:childTnLst>
                                    <p:set>
                                      <p:cBhvr>
                                        <p:cTn id="98" dur="1" fill="hold">
                                          <p:stCondLst>
                                            <p:cond delay="0"/>
                                          </p:stCondLst>
                                        </p:cTn>
                                        <p:tgtEl>
                                          <p:spTgt spid="41"/>
                                        </p:tgtEl>
                                        <p:attrNameLst>
                                          <p:attrName>style.visibility</p:attrName>
                                        </p:attrNameLst>
                                      </p:cBhvr>
                                      <p:to>
                                        <p:strVal val="visible"/>
                                      </p:to>
                                    </p:set>
                                    <p:animEffect transition="in" filter="fade">
                                      <p:cBhvr>
                                        <p:cTn id="99" dur="500"/>
                                        <p:tgtEl>
                                          <p:spTgt spid="41"/>
                                        </p:tgtEl>
                                      </p:cBhvr>
                                    </p:animEffect>
                                  </p:childTnLst>
                                </p:cTn>
                              </p:par>
                              <p:par>
                                <p:cTn id="100" presetID="0" presetClass="path" presetSubtype="0" repeatCount="indefinite" fill="hold" grpId="1" nodeType="withEffect">
                                  <p:stCondLst>
                                    <p:cond delay="4500"/>
                                  </p:stCondLst>
                                  <p:childTnLst>
                                    <p:animMotion origin="layout" path="M 0 0 C -0.00156 0.00648 -0.00451 0.01203 -0.00677 0.01805 C -0.0066 0.0206 -0.0066 0.02314 -0.00625 0.02569 C -0.00555 0.03194 0.00035 0.03449 0.00365 0.0375 C 0.00399 0.03888 0.00434 0.04027 0.00469 0.04166 C 0.00486 0.04236 0.00521 0.04375 0.00521 0.04375 C 0.00504 0.0456 0.00486 0.04907 0.00365 0.05069 C 0 0.05555 -0.00625 0.05879 -0.01094 0.06111 C -0.01319 0.06226 -0.01545 0.06365 -0.01771 0.06458 C -0.01823 0.06481 -0.01927 0.06527 -0.01927 0.06527 C -0.02222 0.06921 -0.02569 0.07245 -0.02864 0.07638 C -0.03073 0.08495 -0.02726 0.08912 -0.02187 0.09097 C -0.01545 0.09953 -0.00816 0.09097 -0.0151 0.08472 C -0.01701 0.07708 -0.02621 0.08194 -0.03021 0.08541 C -0.03177 0.09189 -0.02934 0.09606 -0.025 0.09791 C -0.02292 0.10069 -0.02083 0.10023 -0.01823 0.10208 C -0.01198 0.10625 -0.00538 0.10856 0.00052 0.11388 C 0.00365 0.12013 0.00382 0.13078 -0.00208 0.13333 C -0.00573 0.1324 -0.00625 0.13078 -0.0026 0.12916 C 0.01649 0.13032 0.00469 0.12777 0.01302 0.13333 " pathEditMode="relative" ptsTypes="fffffffffffffffffffA">
                                      <p:cBhvr>
                                        <p:cTn id="101" dur="5000" fill="hold"/>
                                        <p:tgtEl>
                                          <p:spTgt spid="41"/>
                                        </p:tgtEl>
                                        <p:attrNameLst>
                                          <p:attrName>ppt_x</p:attrName>
                                          <p:attrName>ppt_y</p:attrName>
                                        </p:attrNameLst>
                                      </p:cBhvr>
                                    </p:animMotion>
                                  </p:childTnLst>
                                </p:cTn>
                              </p:par>
                              <p:par>
                                <p:cTn id="102" presetID="10" presetClass="entr" presetSubtype="0" fill="hold" grpId="0" nodeType="withEffect">
                                  <p:stCondLst>
                                    <p:cond delay="1000"/>
                                  </p:stCondLst>
                                  <p:childTnLst>
                                    <p:set>
                                      <p:cBhvr>
                                        <p:cTn id="103" dur="1" fill="hold">
                                          <p:stCondLst>
                                            <p:cond delay="0"/>
                                          </p:stCondLst>
                                        </p:cTn>
                                        <p:tgtEl>
                                          <p:spTgt spid="48"/>
                                        </p:tgtEl>
                                        <p:attrNameLst>
                                          <p:attrName>style.visibility</p:attrName>
                                        </p:attrNameLst>
                                      </p:cBhvr>
                                      <p:to>
                                        <p:strVal val="visible"/>
                                      </p:to>
                                    </p:set>
                                    <p:animEffect transition="in" filter="fade">
                                      <p:cBhvr>
                                        <p:cTn id="104" dur="500"/>
                                        <p:tgtEl>
                                          <p:spTgt spid="48"/>
                                        </p:tgtEl>
                                      </p:cBhvr>
                                    </p:animEffect>
                                  </p:childTnLst>
                                </p:cTn>
                              </p:par>
                              <p:par>
                                <p:cTn id="105" presetID="0" presetClass="path" presetSubtype="0" repeatCount="indefinite" fill="hold" grpId="1" nodeType="withEffect">
                                  <p:stCondLst>
                                    <p:cond delay="1000"/>
                                  </p:stCondLst>
                                  <p:childTnLst>
                                    <p:animMotion origin="layout" path="M 0 0 C -0.00364 0.00093 -0.00173 0.00023 -0.00573 0.00208 C -0.0085 0.00324 -0.00937 0.00648 -0.01198 0.00764 C -0.01406 0.00972 -0.01475 0.01065 -0.01562 0.01389 C -0.01441 0.02361 -0.00538 0.02778 0.00104 0.02986 C 0.00382 0.03241 0.00729 0.03403 0.01042 0.03611 C 0.01441 0.04398 0.01181 0.04769 0.00677 0.05139 C 0.00052 0.05625 -0.00764 0.05579 -0.01354 0.06111 C -0.01389 0.0625 -0.01423 0.06389 -0.01458 0.06528 C -0.01475 0.06597 -0.0151 0.06736 -0.0151 0.06736 C -0.01302 0.08357 -0.00347 0.07454 0.01198 0.075 C 0.01511 0.07639 0.01615 0.07708 0.01927 0.07708 " pathEditMode="relative" ptsTypes="fffffffffffA">
                                      <p:cBhvr>
                                        <p:cTn id="106" dur="5000" fill="hold"/>
                                        <p:tgtEl>
                                          <p:spTgt spid="48"/>
                                        </p:tgtEl>
                                        <p:attrNameLst>
                                          <p:attrName>ppt_x</p:attrName>
                                          <p:attrName>ppt_y</p:attrName>
                                        </p:attrNameLst>
                                      </p:cBhvr>
                                    </p:animMotion>
                                  </p:childTnLst>
                                </p:cTn>
                              </p:par>
                              <p:par>
                                <p:cTn id="107" presetID="10" presetClass="entr" presetSubtype="0" fill="hold" grpId="0" nodeType="withEffect">
                                  <p:stCondLst>
                                    <p:cond delay="2000"/>
                                  </p:stCondLst>
                                  <p:childTnLst>
                                    <p:set>
                                      <p:cBhvr>
                                        <p:cTn id="108" dur="1" fill="hold">
                                          <p:stCondLst>
                                            <p:cond delay="0"/>
                                          </p:stCondLst>
                                        </p:cTn>
                                        <p:tgtEl>
                                          <p:spTgt spid="49"/>
                                        </p:tgtEl>
                                        <p:attrNameLst>
                                          <p:attrName>style.visibility</p:attrName>
                                        </p:attrNameLst>
                                      </p:cBhvr>
                                      <p:to>
                                        <p:strVal val="visible"/>
                                      </p:to>
                                    </p:set>
                                    <p:animEffect transition="in" filter="fade">
                                      <p:cBhvr>
                                        <p:cTn id="109" dur="500"/>
                                        <p:tgtEl>
                                          <p:spTgt spid="49"/>
                                        </p:tgtEl>
                                      </p:cBhvr>
                                    </p:animEffect>
                                  </p:childTnLst>
                                </p:cTn>
                              </p:par>
                              <p:par>
                                <p:cTn id="110" presetID="0" presetClass="path" presetSubtype="0" repeatCount="indefinite" fill="hold" grpId="1" nodeType="withEffect">
                                  <p:stCondLst>
                                    <p:cond delay="2000"/>
                                  </p:stCondLst>
                                  <p:childTnLst>
                                    <p:animMotion origin="layout" path="M 0 0 C -0.00694 0.00625 -0.01388 0.00625 -0.02239 0.00695 C -0.02586 0.00857 -0.02864 0.01389 -0.03125 0.01737 C -0.03298 0.02408 -0.0368 0.03264 -0.04218 0.03403 C -0.04947 0.03287 -0.05416 0.03079 -0.06093 0.02848 C -0.06562 0.02871 -0.07031 0.02871 -0.075 0.02917 C -0.07899 0.02963 -0.08229 0.03287 -0.08593 0.03403 C -0.08975 0.0375 -0.09322 0.03959 -0.09739 0.04237 C -0.09913 0.04352 -0.1026 0.04514 -0.1026 0.04514 C -0.10729 0.05139 -0.10746 0.0595 -0.11406 0.06528 C -0.11545 0.06806 -0.1151 0.0669 -0.11614 0.07084 C -0.11632 0.07153 -0.11666 0.07292 -0.11666 0.07292 " pathEditMode="relative" ptsTypes="fffffffffffA">
                                      <p:cBhvr>
                                        <p:cTn id="111" dur="5000" fill="hold"/>
                                        <p:tgtEl>
                                          <p:spTgt spid="49"/>
                                        </p:tgtEl>
                                        <p:attrNameLst>
                                          <p:attrName>ppt_x</p:attrName>
                                          <p:attrName>ppt_y</p:attrName>
                                        </p:attrNameLst>
                                      </p:cBhvr>
                                    </p:animMotion>
                                  </p:childTnLst>
                                </p:cTn>
                              </p:par>
                              <p:par>
                                <p:cTn id="112" presetID="10" presetClass="entr" presetSubtype="0" fill="hold" grpId="0" nodeType="withEffect">
                                  <p:stCondLst>
                                    <p:cond delay="3500"/>
                                  </p:stCondLst>
                                  <p:childTnLst>
                                    <p:set>
                                      <p:cBhvr>
                                        <p:cTn id="113" dur="1" fill="hold">
                                          <p:stCondLst>
                                            <p:cond delay="0"/>
                                          </p:stCondLst>
                                        </p:cTn>
                                        <p:tgtEl>
                                          <p:spTgt spid="45"/>
                                        </p:tgtEl>
                                        <p:attrNameLst>
                                          <p:attrName>style.visibility</p:attrName>
                                        </p:attrNameLst>
                                      </p:cBhvr>
                                      <p:to>
                                        <p:strVal val="visible"/>
                                      </p:to>
                                    </p:set>
                                    <p:animEffect transition="in" filter="fade">
                                      <p:cBhvr>
                                        <p:cTn id="114" dur="500"/>
                                        <p:tgtEl>
                                          <p:spTgt spid="45"/>
                                        </p:tgtEl>
                                      </p:cBhvr>
                                    </p:animEffect>
                                  </p:childTnLst>
                                </p:cTn>
                              </p:par>
                              <p:par>
                                <p:cTn id="115" presetID="0" presetClass="path" presetSubtype="0" repeatCount="indefinite" fill="hold" grpId="1" nodeType="withEffect">
                                  <p:stCondLst>
                                    <p:cond delay="3500"/>
                                  </p:stCondLst>
                                  <p:childTnLst>
                                    <p:animMotion origin="layout" path="M 0 0 C -0.00313 0.00093 -0.00486 0.00301 -0.00781 0.00486 C -0.01285 0.00787 -0.01823 0.01042 -0.02292 0.01459 C -0.02483 0.01621 -0.02552 0.01852 -0.02761 0.01945 C -0.02882 0.02176 -0.029 0.02384 -0.02969 0.02639 C -0.02813 0.03287 -0.02518 0.03449 -0.02136 0.0382 C -0.01962 0.03982 -0.01893 0.04144 -0.01667 0.04236 C -0.01406 0.04514 -0.00816 0.04908 -0.00469 0.0507 C -0.00295 0.05301 -0.00087 0.05371 0.00104 0.05556 C 0.00243 0.05695 0.00521 0.05972 0.00521 0.05972 C 0.00538 0.06042 0.00555 0.06111 0.00573 0.06181 C 0.00607 0.0625 0.00659 0.0632 0.00677 0.06389 C 0.00729 0.06528 0.00781 0.06806 0.00781 0.06806 C 0.00659 0.07477 0.00521 0.07755 0.00104 0.08125 C 0 0.08334 -0.00104 0.08542 -0.00209 0.0875 C -0.00243 0.0882 -0.00313 0.08959 -0.00313 0.08959 C -0.00347 0.09213 -0.00469 0.09722 -0.00469 0.09722 C -0.00365 0.10301 -0.00417 0.1044 -0.00104 0.10764 C 0.00069 0.1125 0.00156 0.11273 0.00521 0.11389 C 0.00885 0.11875 0.01267 0.1206 0.01562 0.12639 C 0.01614 0.12917 0.01649 0.13102 0.01771 0.13334 C 0.01857 0.13866 0.01771 0.14445 0.01614 0.14931 C 0.01493 0.15324 0.0151 0.14977 0.0151 0.15278 " pathEditMode="relative" ptsTypes="ffffffffffffffffffffffA">
                                      <p:cBhvr>
                                        <p:cTn id="116" dur="5000" fill="hold"/>
                                        <p:tgtEl>
                                          <p:spTgt spid="45"/>
                                        </p:tgtEl>
                                        <p:attrNameLst>
                                          <p:attrName>ppt_x</p:attrName>
                                          <p:attrName>ppt_y</p:attrName>
                                        </p:attrNameLst>
                                      </p:cBhvr>
                                    </p:animMotion>
                                  </p:childTnLst>
                                </p:cTn>
                              </p:par>
                              <p:par>
                                <p:cTn id="117" presetID="10" presetClass="entr" presetSubtype="0" fill="hold" grpId="0" nodeType="withEffect">
                                  <p:stCondLst>
                                    <p:cond delay="2750"/>
                                  </p:stCondLst>
                                  <p:childTnLst>
                                    <p:set>
                                      <p:cBhvr>
                                        <p:cTn id="118" dur="1" fill="hold">
                                          <p:stCondLst>
                                            <p:cond delay="0"/>
                                          </p:stCondLst>
                                        </p:cTn>
                                        <p:tgtEl>
                                          <p:spTgt spid="43"/>
                                        </p:tgtEl>
                                        <p:attrNameLst>
                                          <p:attrName>style.visibility</p:attrName>
                                        </p:attrNameLst>
                                      </p:cBhvr>
                                      <p:to>
                                        <p:strVal val="visible"/>
                                      </p:to>
                                    </p:set>
                                    <p:animEffect transition="in" filter="fade">
                                      <p:cBhvr>
                                        <p:cTn id="119" dur="500"/>
                                        <p:tgtEl>
                                          <p:spTgt spid="43"/>
                                        </p:tgtEl>
                                      </p:cBhvr>
                                    </p:animEffect>
                                  </p:childTnLst>
                                </p:cTn>
                              </p:par>
                              <p:par>
                                <p:cTn id="120" presetID="0" presetClass="path" presetSubtype="0" repeatCount="indefinite" fill="hold" grpId="1" nodeType="withEffect">
                                  <p:stCondLst>
                                    <p:cond delay="2750"/>
                                  </p:stCondLst>
                                  <p:childTnLst>
                                    <p:animMotion origin="layout" path="M 0 0 C -0.00434 0.00278 -0.00747 0.00625 -0.01146 0.00973 C -0.01337 0.01135 -0.01615 0.01667 -0.01615 0.01667 C -0.01823 0.02477 -0.01823 0.03403 -0.01354 0.04028 C -0.01233 0.04514 -0.01337 0.04352 -0.01094 0.04584 C -0.01007 0.04931 -0.0092 0.05301 -0.00729 0.05556 C -0.0033 0.07153 -0.02344 0.07709 -0.03177 0.07987 C -0.04219 0.07894 -0.0375 0.07871 -0.04427 0.0757 C -0.04549 0.07107 -0.0474 0.075 -0.04531 0.07084 C -0.03455 0.07362 -0.0349 0.0838 -0.02761 0.09028 C -0.02691 0.09306 -0.02622 0.09422 -0.02448 0.09584 C -0.02153 0.10186 -0.01736 0.10996 -0.01302 0.11459 C -0.01146 0.11621 -0.0099 0.11737 -0.00834 0.11875 C -0.00747 0.11968 -0.00521 0.12014 -0.00521 0.12014 C 0.00087 0.11968 0.00903 0.12176 0.00781 0.11667 C 0.00278 0.11783 0.00416 0.12037 0.00104 0.12362 C 0 0.12454 -0.00209 0.12639 -0.00209 0.12639 C -0.00243 0.12709 -0.00261 0.12801 -0.00313 0.12848 C -0.00347 0.12894 -0.00434 0.12871 -0.00469 0.12917 C -0.00608 0.13102 -0.00747 0.13588 -0.00938 0.1375 C -0.01528 0.14237 -0.01111 0.13704 -0.01302 0.13959 " pathEditMode="relative" ptsTypes="ffffffffffffffffffffA">
                                      <p:cBhvr>
                                        <p:cTn id="121" dur="5000" fill="hold"/>
                                        <p:tgtEl>
                                          <p:spTgt spid="43"/>
                                        </p:tgtEl>
                                        <p:attrNameLst>
                                          <p:attrName>ppt_x</p:attrName>
                                          <p:attrName>ppt_y</p:attrName>
                                        </p:attrNameLst>
                                      </p:cBhvr>
                                    </p:animMotion>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71"/>
                                        </p:tgtEl>
                                        <p:attrNameLst>
                                          <p:attrName>style.visibility</p:attrName>
                                        </p:attrNameLst>
                                      </p:cBhvr>
                                      <p:to>
                                        <p:strVal val="visible"/>
                                      </p:to>
                                    </p:set>
                                    <p:animEffect transition="in" filter="fade">
                                      <p:cBhvr>
                                        <p:cTn id="126" dur="1000"/>
                                        <p:tgtEl>
                                          <p:spTgt spid="71"/>
                                        </p:tgtEl>
                                      </p:cBhvr>
                                    </p:animEffect>
                                  </p:childTnLst>
                                </p:cTn>
                              </p:par>
                              <p:par>
                                <p:cTn id="127" presetID="10" presetClass="entr" presetSubtype="0" fill="hold" nodeType="withEffect">
                                  <p:stCondLst>
                                    <p:cond delay="0"/>
                                  </p:stCondLst>
                                  <p:childTnLst>
                                    <p:set>
                                      <p:cBhvr>
                                        <p:cTn id="128" dur="1" fill="hold">
                                          <p:stCondLst>
                                            <p:cond delay="0"/>
                                          </p:stCondLst>
                                        </p:cTn>
                                        <p:tgtEl>
                                          <p:spTgt spid="78"/>
                                        </p:tgtEl>
                                        <p:attrNameLst>
                                          <p:attrName>style.visibility</p:attrName>
                                        </p:attrNameLst>
                                      </p:cBhvr>
                                      <p:to>
                                        <p:strVal val="visible"/>
                                      </p:to>
                                    </p:set>
                                    <p:animEffect transition="in" filter="fade">
                                      <p:cBhvr>
                                        <p:cTn id="129" dur="1000"/>
                                        <p:tgtEl>
                                          <p:spTgt spid="78"/>
                                        </p:tgtEl>
                                      </p:cBhvr>
                                    </p:animEffect>
                                  </p:childTnLst>
                                </p:cTn>
                              </p:par>
                              <p:par>
                                <p:cTn id="130" presetID="10" presetClass="entr" presetSubtype="0" fill="hold" nodeType="withEffect">
                                  <p:stCondLst>
                                    <p:cond delay="0"/>
                                  </p:stCondLst>
                                  <p:childTnLst>
                                    <p:set>
                                      <p:cBhvr>
                                        <p:cTn id="131" dur="1" fill="hold">
                                          <p:stCondLst>
                                            <p:cond delay="0"/>
                                          </p:stCondLst>
                                        </p:cTn>
                                        <p:tgtEl>
                                          <p:spTgt spid="84"/>
                                        </p:tgtEl>
                                        <p:attrNameLst>
                                          <p:attrName>style.visibility</p:attrName>
                                        </p:attrNameLst>
                                      </p:cBhvr>
                                      <p:to>
                                        <p:strVal val="visible"/>
                                      </p:to>
                                    </p:set>
                                    <p:animEffect transition="in" filter="fade">
                                      <p:cBhvr>
                                        <p:cTn id="132" dur="1000"/>
                                        <p:tgtEl>
                                          <p:spTgt spid="84"/>
                                        </p:tgtEl>
                                      </p:cBhvr>
                                    </p:animEffect>
                                  </p:childTnLst>
                                </p:cTn>
                              </p:par>
                              <p:par>
                                <p:cTn id="133" presetID="10" presetClass="entr" presetSubtype="0" fill="hold" nodeType="withEffect">
                                  <p:stCondLst>
                                    <p:cond delay="0"/>
                                  </p:stCondLst>
                                  <p:childTnLst>
                                    <p:set>
                                      <p:cBhvr>
                                        <p:cTn id="134" dur="1" fill="hold">
                                          <p:stCondLst>
                                            <p:cond delay="0"/>
                                          </p:stCondLst>
                                        </p:cTn>
                                        <p:tgtEl>
                                          <p:spTgt spid="90"/>
                                        </p:tgtEl>
                                        <p:attrNameLst>
                                          <p:attrName>style.visibility</p:attrName>
                                        </p:attrNameLst>
                                      </p:cBhvr>
                                      <p:to>
                                        <p:strVal val="visible"/>
                                      </p:to>
                                    </p:set>
                                    <p:animEffect transition="in" filter="fade">
                                      <p:cBhvr>
                                        <p:cTn id="135" dur="1000"/>
                                        <p:tgtEl>
                                          <p:spTgt spid="90"/>
                                        </p:tgtEl>
                                      </p:cBhvr>
                                    </p:animEffect>
                                  </p:childTnLst>
                                </p:cTn>
                              </p:par>
                              <p:par>
                                <p:cTn id="136" presetID="10" presetClass="entr" presetSubtype="0" fill="hold" nodeType="withEffect">
                                  <p:stCondLst>
                                    <p:cond delay="0"/>
                                  </p:stCondLst>
                                  <p:childTnLst>
                                    <p:set>
                                      <p:cBhvr>
                                        <p:cTn id="137" dur="1" fill="hold">
                                          <p:stCondLst>
                                            <p:cond delay="0"/>
                                          </p:stCondLst>
                                        </p:cTn>
                                        <p:tgtEl>
                                          <p:spTgt spid="96"/>
                                        </p:tgtEl>
                                        <p:attrNameLst>
                                          <p:attrName>style.visibility</p:attrName>
                                        </p:attrNameLst>
                                      </p:cBhvr>
                                      <p:to>
                                        <p:strVal val="visible"/>
                                      </p:to>
                                    </p:set>
                                    <p:animEffect transition="in" filter="fade">
                                      <p:cBhvr>
                                        <p:cTn id="138" dur="1000"/>
                                        <p:tgtEl>
                                          <p:spTgt spid="96"/>
                                        </p:tgtEl>
                                      </p:cBhvr>
                                    </p:animEffect>
                                  </p:childTnLst>
                                </p:cTn>
                              </p:par>
                              <p:par>
                                <p:cTn id="139" presetID="10" presetClass="entr" presetSubtype="0" fill="hold" nodeType="withEffect">
                                  <p:stCondLst>
                                    <p:cond delay="0"/>
                                  </p:stCondLst>
                                  <p:childTnLst>
                                    <p:set>
                                      <p:cBhvr>
                                        <p:cTn id="140" dur="1" fill="hold">
                                          <p:stCondLst>
                                            <p:cond delay="0"/>
                                          </p:stCondLst>
                                        </p:cTn>
                                        <p:tgtEl>
                                          <p:spTgt spid="102"/>
                                        </p:tgtEl>
                                        <p:attrNameLst>
                                          <p:attrName>style.visibility</p:attrName>
                                        </p:attrNameLst>
                                      </p:cBhvr>
                                      <p:to>
                                        <p:strVal val="visible"/>
                                      </p:to>
                                    </p:set>
                                    <p:animEffect transition="in" filter="fade">
                                      <p:cBhvr>
                                        <p:cTn id="141" dur="1000"/>
                                        <p:tgtEl>
                                          <p:spTgt spid="102"/>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108"/>
                                        </p:tgtEl>
                                        <p:attrNameLst>
                                          <p:attrName>style.visibility</p:attrName>
                                        </p:attrNameLst>
                                      </p:cBhvr>
                                      <p:to>
                                        <p:strVal val="visible"/>
                                      </p:to>
                                    </p:set>
                                    <p:animEffect transition="in" filter="fade">
                                      <p:cBhvr>
                                        <p:cTn id="144" dur="1000"/>
                                        <p:tgtEl>
                                          <p:spTgt spid="108"/>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109"/>
                                        </p:tgtEl>
                                        <p:attrNameLst>
                                          <p:attrName>style.visibility</p:attrName>
                                        </p:attrNameLst>
                                      </p:cBhvr>
                                      <p:to>
                                        <p:strVal val="visible"/>
                                      </p:to>
                                    </p:set>
                                    <p:animEffect transition="in" filter="fade">
                                      <p:cBhvr>
                                        <p:cTn id="147" dur="1000"/>
                                        <p:tgtEl>
                                          <p:spTgt spid="109"/>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110"/>
                                        </p:tgtEl>
                                        <p:attrNameLst>
                                          <p:attrName>style.visibility</p:attrName>
                                        </p:attrNameLst>
                                      </p:cBhvr>
                                      <p:to>
                                        <p:strVal val="visible"/>
                                      </p:to>
                                    </p:set>
                                    <p:animEffect transition="in" filter="fade">
                                      <p:cBhvr>
                                        <p:cTn id="150" dur="1000"/>
                                        <p:tgtEl>
                                          <p:spTgt spid="110"/>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111"/>
                                        </p:tgtEl>
                                        <p:attrNameLst>
                                          <p:attrName>style.visibility</p:attrName>
                                        </p:attrNameLst>
                                      </p:cBhvr>
                                      <p:to>
                                        <p:strVal val="visible"/>
                                      </p:to>
                                    </p:set>
                                    <p:animEffect transition="in" filter="fade">
                                      <p:cBhvr>
                                        <p:cTn id="153" dur="1000"/>
                                        <p:tgtEl>
                                          <p:spTgt spid="111"/>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112"/>
                                        </p:tgtEl>
                                        <p:attrNameLst>
                                          <p:attrName>style.visibility</p:attrName>
                                        </p:attrNameLst>
                                      </p:cBhvr>
                                      <p:to>
                                        <p:strVal val="visible"/>
                                      </p:to>
                                    </p:set>
                                    <p:animEffect transition="in" filter="fade">
                                      <p:cBhvr>
                                        <p:cTn id="156" dur="1000"/>
                                        <p:tgtEl>
                                          <p:spTgt spid="112"/>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113"/>
                                        </p:tgtEl>
                                        <p:attrNameLst>
                                          <p:attrName>style.visibility</p:attrName>
                                        </p:attrNameLst>
                                      </p:cBhvr>
                                      <p:to>
                                        <p:strVal val="visible"/>
                                      </p:to>
                                    </p:set>
                                    <p:animEffect transition="in" filter="fade">
                                      <p:cBhvr>
                                        <p:cTn id="159" dur="1000"/>
                                        <p:tgtEl>
                                          <p:spTgt spid="113"/>
                                        </p:tgtEl>
                                      </p:cBhvr>
                                    </p:animEffect>
                                  </p:childTnLst>
                                </p:cTn>
                              </p:par>
                            </p:childTnLst>
                          </p:cTn>
                        </p:par>
                      </p:childTnLst>
                    </p:cTn>
                  </p:par>
                  <p:par>
                    <p:cTn id="160" fill="hold">
                      <p:stCondLst>
                        <p:cond delay="indefinite"/>
                      </p:stCondLst>
                      <p:childTnLst>
                        <p:par>
                          <p:cTn id="161" fill="hold">
                            <p:stCondLst>
                              <p:cond delay="0"/>
                            </p:stCondLst>
                            <p:childTnLst>
                              <p:par>
                                <p:cTn id="162" presetID="42" presetClass="path" presetSubtype="0" fill="hold" grpId="1" nodeType="clickEffect">
                                  <p:stCondLst>
                                    <p:cond delay="0"/>
                                  </p:stCondLst>
                                  <p:childTnLst>
                                    <p:animMotion origin="layout" path="M -2.77778E-7 -0.13056 L -2.77778E-7 -0.24861 " pathEditMode="relative" rAng="0" ptsTypes="AA">
                                      <p:cBhvr>
                                        <p:cTn id="163" dur="3000" fill="hold"/>
                                        <p:tgtEl>
                                          <p:spTgt spid="21"/>
                                        </p:tgtEl>
                                        <p:attrNameLst>
                                          <p:attrName>ppt_x</p:attrName>
                                          <p:attrName>ppt_y</p:attrName>
                                        </p:attrNameLst>
                                      </p:cBhvr>
                                      <p:rCtr x="0" y="-5903"/>
                                    </p:animMotion>
                                  </p:childTnLst>
                                </p:cTn>
                              </p:par>
                            </p:childTnLst>
                          </p:cTn>
                        </p:par>
                        <p:par>
                          <p:cTn id="164" fill="hold">
                            <p:stCondLst>
                              <p:cond delay="3000"/>
                            </p:stCondLst>
                            <p:childTnLst>
                              <p:par>
                                <p:cTn id="165" presetID="22" presetClass="entr" presetSubtype="4" fill="hold" grpId="0" nodeType="afterEffect">
                                  <p:stCondLst>
                                    <p:cond delay="0"/>
                                  </p:stCondLst>
                                  <p:childTnLst>
                                    <p:set>
                                      <p:cBhvr>
                                        <p:cTn id="166" dur="1" fill="hold">
                                          <p:stCondLst>
                                            <p:cond delay="0"/>
                                          </p:stCondLst>
                                        </p:cTn>
                                        <p:tgtEl>
                                          <p:spTgt spid="114"/>
                                        </p:tgtEl>
                                        <p:attrNameLst>
                                          <p:attrName>style.visibility</p:attrName>
                                        </p:attrNameLst>
                                      </p:cBhvr>
                                      <p:to>
                                        <p:strVal val="visible"/>
                                      </p:to>
                                    </p:set>
                                    <p:animEffect transition="in" filter="wipe(down)">
                                      <p:cBhvr>
                                        <p:cTn id="167" dur="2000"/>
                                        <p:tgtEl>
                                          <p:spTgt spid="114"/>
                                        </p:tgtEl>
                                      </p:cBhvr>
                                    </p:animEffect>
                                  </p:childTnLst>
                                </p:cTn>
                              </p:par>
                              <p:par>
                                <p:cTn id="168" presetID="22" presetClass="entr" presetSubtype="4" fill="hold" grpId="0" nodeType="withEffect">
                                  <p:stCondLst>
                                    <p:cond delay="0"/>
                                  </p:stCondLst>
                                  <p:childTnLst>
                                    <p:set>
                                      <p:cBhvr>
                                        <p:cTn id="169" dur="1" fill="hold">
                                          <p:stCondLst>
                                            <p:cond delay="0"/>
                                          </p:stCondLst>
                                        </p:cTn>
                                        <p:tgtEl>
                                          <p:spTgt spid="116"/>
                                        </p:tgtEl>
                                        <p:attrNameLst>
                                          <p:attrName>style.visibility</p:attrName>
                                        </p:attrNameLst>
                                      </p:cBhvr>
                                      <p:to>
                                        <p:strVal val="visible"/>
                                      </p:to>
                                    </p:set>
                                    <p:animEffect transition="in" filter="wipe(down)">
                                      <p:cBhvr>
                                        <p:cTn id="170" dur="1750"/>
                                        <p:tgtEl>
                                          <p:spTgt spid="116"/>
                                        </p:tgtEl>
                                      </p:cBhvr>
                                    </p:animEffect>
                                  </p:childTnLst>
                                </p:cTn>
                              </p:par>
                              <p:par>
                                <p:cTn id="171" presetID="1" presetClass="exit" presetSubtype="0" fill="hold" grpId="2" nodeType="withEffect">
                                  <p:stCondLst>
                                    <p:cond delay="0"/>
                                  </p:stCondLst>
                                  <p:childTnLst>
                                    <p:set>
                                      <p:cBhvr>
                                        <p:cTn id="172" dur="1" fill="hold">
                                          <p:stCondLst>
                                            <p:cond delay="0"/>
                                          </p:stCondLst>
                                        </p:cTn>
                                        <p:tgtEl>
                                          <p:spTgt spid="36"/>
                                        </p:tgtEl>
                                        <p:attrNameLst>
                                          <p:attrName>style.visibility</p:attrName>
                                        </p:attrNameLst>
                                      </p:cBhvr>
                                      <p:to>
                                        <p:strVal val="hidden"/>
                                      </p:to>
                                    </p:set>
                                  </p:childTnLst>
                                </p:cTn>
                              </p:par>
                              <p:par>
                                <p:cTn id="173" presetID="1" presetClass="entr" presetSubtype="0" fill="hold" grpId="0" nodeType="withEffect">
                                  <p:stCondLst>
                                    <p:cond delay="0"/>
                                  </p:stCondLst>
                                  <p:childTnLst>
                                    <p:set>
                                      <p:cBhvr>
                                        <p:cTn id="174" dur="1" fill="hold">
                                          <p:stCondLst>
                                            <p:cond delay="0"/>
                                          </p:stCondLst>
                                        </p:cTn>
                                        <p:tgtEl>
                                          <p:spTgt spid="115"/>
                                        </p:tgtEl>
                                        <p:attrNameLst>
                                          <p:attrName>style.visibility</p:attrName>
                                        </p:attrNameLst>
                                      </p:cBhvr>
                                      <p:to>
                                        <p:strVal val="visible"/>
                                      </p:to>
                                    </p:set>
                                  </p:childTnLst>
                                </p:cTn>
                              </p:par>
                              <p:par>
                                <p:cTn id="175" presetID="42" presetClass="path" presetSubtype="0" repeatCount="indefinite" fill="hold" grpId="1" nodeType="withEffect">
                                  <p:stCondLst>
                                    <p:cond delay="0"/>
                                  </p:stCondLst>
                                  <p:childTnLst>
                                    <p:animMotion origin="layout" path="M 2.77778E-7 2.59259E-6 L 0.15885 0.00671 " pathEditMode="relative" rAng="0" ptsTypes="AA">
                                      <p:cBhvr>
                                        <p:cTn id="176" dur="1000" fill="hold"/>
                                        <p:tgtEl>
                                          <p:spTgt spid="115"/>
                                        </p:tgtEl>
                                        <p:attrNameLst>
                                          <p:attrName>ppt_x</p:attrName>
                                          <p:attrName>ppt_y</p:attrName>
                                        </p:attrNameLst>
                                      </p:cBhvr>
                                      <p:rCtr x="7934" y="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5" grpId="0" animBg="1"/>
      <p:bldP spid="25" grpId="1" animBg="1"/>
      <p:bldP spid="33" grpId="0" animBg="1"/>
      <p:bldP spid="34" grpId="0" animBg="1"/>
      <p:bldP spid="35" grpId="0" animBg="1"/>
      <p:bldP spid="36" grpId="0" animBg="1"/>
      <p:bldP spid="36" grpId="1" animBg="1"/>
      <p:bldP spid="36" grpId="2" animBg="1"/>
      <p:bldP spid="37" grpId="0"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108" grpId="0" animBg="1"/>
      <p:bldP spid="109" grpId="0" animBg="1"/>
      <p:bldP spid="110" grpId="0" animBg="1"/>
      <p:bldP spid="111" grpId="0" animBg="1"/>
      <p:bldP spid="112" grpId="0" animBg="1"/>
      <p:bldP spid="113" grpId="0" animBg="1"/>
      <p:bldP spid="114" grpId="0" animBg="1"/>
      <p:bldP spid="115" grpId="0" animBg="1"/>
      <p:bldP spid="115" grpId="1" animBg="1"/>
      <p:bldP spid="1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Bioretention Cell</a:t>
            </a:r>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016" y="1143000"/>
            <a:ext cx="7620000" cy="5715000"/>
          </a:xfrm>
          <a:prstGeom prst="rect">
            <a:avLst/>
          </a:prstGeom>
          <a:ln w="19050">
            <a:solidFill>
              <a:schemeClr val="tx1"/>
            </a:solidFill>
          </a:ln>
        </p:spPr>
      </p:pic>
    </p:spTree>
    <p:extLst>
      <p:ext uri="{BB962C8B-B14F-4D97-AF65-F5344CB8AC3E}">
        <p14:creationId xmlns:p14="http://schemas.microsoft.com/office/powerpoint/2010/main" val="3473762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116"/>
          <p:cNvSpPr/>
          <p:nvPr/>
        </p:nvSpPr>
        <p:spPr>
          <a:xfrm>
            <a:off x="228600" y="990600"/>
            <a:ext cx="8686800" cy="510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2"/>
          <p:cNvSpPr/>
          <p:nvPr/>
        </p:nvSpPr>
        <p:spPr>
          <a:xfrm>
            <a:off x="3300413" y="4414838"/>
            <a:ext cx="714375" cy="771525"/>
          </a:xfrm>
          <a:custGeom>
            <a:avLst/>
            <a:gdLst>
              <a:gd name="connsiteX0" fmla="*/ 0 w 714375"/>
              <a:gd name="connsiteY0" fmla="*/ 0 h 771525"/>
              <a:gd name="connsiteX1" fmla="*/ 0 w 714375"/>
              <a:gd name="connsiteY1" fmla="*/ 685800 h 771525"/>
              <a:gd name="connsiteX2" fmla="*/ 714375 w 714375"/>
              <a:gd name="connsiteY2" fmla="*/ 771525 h 771525"/>
              <a:gd name="connsiteX3" fmla="*/ 714375 w 714375"/>
              <a:gd name="connsiteY3" fmla="*/ 85725 h 771525"/>
              <a:gd name="connsiteX4" fmla="*/ 0 w 714375"/>
              <a:gd name="connsiteY4" fmla="*/ 0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75" h="771525">
                <a:moveTo>
                  <a:pt x="0" y="0"/>
                </a:moveTo>
                <a:lnTo>
                  <a:pt x="0" y="685800"/>
                </a:lnTo>
                <a:lnTo>
                  <a:pt x="714375" y="771525"/>
                </a:lnTo>
                <a:lnTo>
                  <a:pt x="714375" y="85725"/>
                </a:lnTo>
                <a:lnTo>
                  <a:pt x="0" y="0"/>
                </a:lnTo>
                <a:close/>
              </a:path>
            </a:pathLst>
          </a:custGeom>
          <a:solidFill>
            <a:srgbClr val="996633">
              <a:alpha val="50000"/>
            </a:srgbClr>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a:stCxn id="12" idx="5"/>
          </p:cNvCxnSpPr>
          <p:nvPr/>
        </p:nvCxnSpPr>
        <p:spPr>
          <a:xfrm flipV="1">
            <a:off x="3681313" y="5191112"/>
            <a:ext cx="266807" cy="3915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12" idx="1"/>
          </p:cNvCxnSpPr>
          <p:nvPr/>
        </p:nvCxnSpPr>
        <p:spPr>
          <a:xfrm flipV="1">
            <a:off x="3597241" y="5186363"/>
            <a:ext cx="217991" cy="3145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3302000" y="5311775"/>
            <a:ext cx="744538" cy="404288"/>
          </a:xfrm>
          <a:custGeom>
            <a:avLst/>
            <a:gdLst>
              <a:gd name="connsiteX0" fmla="*/ 0 w 777875"/>
              <a:gd name="connsiteY0" fmla="*/ 0 h 415925"/>
              <a:gd name="connsiteX1" fmla="*/ 0 w 777875"/>
              <a:gd name="connsiteY1" fmla="*/ 292100 h 415925"/>
              <a:gd name="connsiteX2" fmla="*/ 777875 w 777875"/>
              <a:gd name="connsiteY2" fmla="*/ 415925 h 415925"/>
              <a:gd name="connsiteX3" fmla="*/ 749300 w 777875"/>
              <a:gd name="connsiteY3" fmla="*/ 101600 h 415925"/>
              <a:gd name="connsiteX4" fmla="*/ 0 w 777875"/>
              <a:gd name="connsiteY4" fmla="*/ 0 h 415925"/>
              <a:gd name="connsiteX0" fmla="*/ 0 w 758825"/>
              <a:gd name="connsiteY0" fmla="*/ 0 h 415925"/>
              <a:gd name="connsiteX1" fmla="*/ 0 w 758825"/>
              <a:gd name="connsiteY1" fmla="*/ 292100 h 415925"/>
              <a:gd name="connsiteX2" fmla="*/ 758825 w 758825"/>
              <a:gd name="connsiteY2" fmla="*/ 415925 h 415925"/>
              <a:gd name="connsiteX3" fmla="*/ 749300 w 758825"/>
              <a:gd name="connsiteY3" fmla="*/ 101600 h 415925"/>
              <a:gd name="connsiteX4" fmla="*/ 0 w 758825"/>
              <a:gd name="connsiteY4" fmla="*/ 0 h 415925"/>
              <a:gd name="connsiteX0" fmla="*/ 0 w 758825"/>
              <a:gd name="connsiteY0" fmla="*/ 0 h 406400"/>
              <a:gd name="connsiteX1" fmla="*/ 0 w 758825"/>
              <a:gd name="connsiteY1" fmla="*/ 292100 h 406400"/>
              <a:gd name="connsiteX2" fmla="*/ 758825 w 758825"/>
              <a:gd name="connsiteY2" fmla="*/ 406400 h 406400"/>
              <a:gd name="connsiteX3" fmla="*/ 749300 w 758825"/>
              <a:gd name="connsiteY3" fmla="*/ 101600 h 406400"/>
              <a:gd name="connsiteX4" fmla="*/ 0 w 758825"/>
              <a:gd name="connsiteY4" fmla="*/ 0 h 406400"/>
              <a:gd name="connsiteX0" fmla="*/ 0 w 758825"/>
              <a:gd name="connsiteY0" fmla="*/ 0 h 406400"/>
              <a:gd name="connsiteX1" fmla="*/ 0 w 758825"/>
              <a:gd name="connsiteY1" fmla="*/ 292100 h 406400"/>
              <a:gd name="connsiteX2" fmla="*/ 758825 w 758825"/>
              <a:gd name="connsiteY2" fmla="*/ 406400 h 406400"/>
              <a:gd name="connsiteX3" fmla="*/ 737394 w 758825"/>
              <a:gd name="connsiteY3" fmla="*/ 99219 h 406400"/>
              <a:gd name="connsiteX4" fmla="*/ 0 w 758825"/>
              <a:gd name="connsiteY4" fmla="*/ 0 h 406400"/>
              <a:gd name="connsiteX0" fmla="*/ 0 w 758825"/>
              <a:gd name="connsiteY0" fmla="*/ 0 h 406400"/>
              <a:gd name="connsiteX1" fmla="*/ 0 w 758825"/>
              <a:gd name="connsiteY1" fmla="*/ 292100 h 406400"/>
              <a:gd name="connsiteX2" fmla="*/ 758825 w 758825"/>
              <a:gd name="connsiteY2" fmla="*/ 406400 h 406400"/>
              <a:gd name="connsiteX3" fmla="*/ 743744 w 758825"/>
              <a:gd name="connsiteY3" fmla="*/ 403225 h 406400"/>
              <a:gd name="connsiteX4" fmla="*/ 737394 w 758825"/>
              <a:gd name="connsiteY4" fmla="*/ 99219 h 406400"/>
              <a:gd name="connsiteX5" fmla="*/ 0 w 758825"/>
              <a:gd name="connsiteY5" fmla="*/ 0 h 406400"/>
              <a:gd name="connsiteX0" fmla="*/ 0 w 758825"/>
              <a:gd name="connsiteY0" fmla="*/ 0 h 406400"/>
              <a:gd name="connsiteX1" fmla="*/ 0 w 758825"/>
              <a:gd name="connsiteY1" fmla="*/ 292100 h 406400"/>
              <a:gd name="connsiteX2" fmla="*/ 758825 w 758825"/>
              <a:gd name="connsiteY2" fmla="*/ 406400 h 406400"/>
              <a:gd name="connsiteX3" fmla="*/ 750888 w 758825"/>
              <a:gd name="connsiteY3" fmla="*/ 403225 h 406400"/>
              <a:gd name="connsiteX4" fmla="*/ 737394 w 758825"/>
              <a:gd name="connsiteY4" fmla="*/ 99219 h 406400"/>
              <a:gd name="connsiteX5" fmla="*/ 0 w 758825"/>
              <a:gd name="connsiteY5" fmla="*/ 0 h 406400"/>
              <a:gd name="connsiteX0" fmla="*/ 0 w 758825"/>
              <a:gd name="connsiteY0" fmla="*/ 0 h 406400"/>
              <a:gd name="connsiteX1" fmla="*/ 0 w 758825"/>
              <a:gd name="connsiteY1" fmla="*/ 292100 h 406400"/>
              <a:gd name="connsiteX2" fmla="*/ 758825 w 758825"/>
              <a:gd name="connsiteY2" fmla="*/ 406400 h 406400"/>
              <a:gd name="connsiteX3" fmla="*/ 750888 w 758825"/>
              <a:gd name="connsiteY3" fmla="*/ 403225 h 406400"/>
              <a:gd name="connsiteX4" fmla="*/ 731838 w 758825"/>
              <a:gd name="connsiteY4" fmla="*/ 105569 h 406400"/>
              <a:gd name="connsiteX5" fmla="*/ 737394 w 758825"/>
              <a:gd name="connsiteY5" fmla="*/ 99219 h 406400"/>
              <a:gd name="connsiteX6" fmla="*/ 0 w 758825"/>
              <a:gd name="connsiteY6" fmla="*/ 0 h 406400"/>
              <a:gd name="connsiteX0" fmla="*/ 0 w 750895"/>
              <a:gd name="connsiteY0" fmla="*/ 0 h 404288"/>
              <a:gd name="connsiteX1" fmla="*/ 0 w 750895"/>
              <a:gd name="connsiteY1" fmla="*/ 292100 h 404288"/>
              <a:gd name="connsiteX2" fmla="*/ 744538 w 750895"/>
              <a:gd name="connsiteY2" fmla="*/ 401638 h 404288"/>
              <a:gd name="connsiteX3" fmla="*/ 750888 w 750895"/>
              <a:gd name="connsiteY3" fmla="*/ 403225 h 404288"/>
              <a:gd name="connsiteX4" fmla="*/ 731838 w 750895"/>
              <a:gd name="connsiteY4" fmla="*/ 105569 h 404288"/>
              <a:gd name="connsiteX5" fmla="*/ 737394 w 750895"/>
              <a:gd name="connsiteY5" fmla="*/ 99219 h 404288"/>
              <a:gd name="connsiteX6" fmla="*/ 0 w 750895"/>
              <a:gd name="connsiteY6" fmla="*/ 0 h 404288"/>
              <a:gd name="connsiteX0" fmla="*/ 0 w 744538"/>
              <a:gd name="connsiteY0" fmla="*/ 0 h 404288"/>
              <a:gd name="connsiteX1" fmla="*/ 0 w 744538"/>
              <a:gd name="connsiteY1" fmla="*/ 292100 h 404288"/>
              <a:gd name="connsiteX2" fmla="*/ 744538 w 744538"/>
              <a:gd name="connsiteY2" fmla="*/ 401638 h 404288"/>
              <a:gd name="connsiteX3" fmla="*/ 743744 w 744538"/>
              <a:gd name="connsiteY3" fmla="*/ 403225 h 404288"/>
              <a:gd name="connsiteX4" fmla="*/ 731838 w 744538"/>
              <a:gd name="connsiteY4" fmla="*/ 105569 h 404288"/>
              <a:gd name="connsiteX5" fmla="*/ 737394 w 744538"/>
              <a:gd name="connsiteY5" fmla="*/ 99219 h 404288"/>
              <a:gd name="connsiteX6" fmla="*/ 0 w 744538"/>
              <a:gd name="connsiteY6" fmla="*/ 0 h 40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4538" h="404288">
                <a:moveTo>
                  <a:pt x="0" y="0"/>
                </a:moveTo>
                <a:lnTo>
                  <a:pt x="0" y="292100"/>
                </a:lnTo>
                <a:lnTo>
                  <a:pt x="744538" y="401638"/>
                </a:lnTo>
                <a:cubicBezTo>
                  <a:pt x="744273" y="397405"/>
                  <a:pt x="744009" y="407458"/>
                  <a:pt x="743744" y="403225"/>
                </a:cubicBezTo>
                <a:cubicBezTo>
                  <a:pt x="739775" y="304800"/>
                  <a:pt x="735807" y="203994"/>
                  <a:pt x="731838" y="105569"/>
                </a:cubicBezTo>
                <a:lnTo>
                  <a:pt x="737394" y="99219"/>
                </a:lnTo>
                <a:lnTo>
                  <a:pt x="0" y="0"/>
                </a:lnTo>
                <a:close/>
              </a:path>
            </a:pathLst>
          </a:custGeom>
          <a:solidFill>
            <a:schemeClr val="bg2">
              <a:lumMod val="60000"/>
              <a:lumOff val="40000"/>
              <a:alpha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579829" y="5484020"/>
            <a:ext cx="118896" cy="115624"/>
          </a:xfrm>
          <a:prstGeom prst="ellipse">
            <a:avLst/>
          </a:prstGeom>
          <a:solidFill>
            <a:srgbClr val="00B0F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3200" dirty="0"/>
              <a:t>Bioretention Cell</a:t>
            </a:r>
            <a:br>
              <a:rPr lang="en-US" sz="3200" dirty="0"/>
            </a:br>
            <a:r>
              <a:rPr lang="en-US" sz="3200" dirty="0"/>
              <a:t>Treatment Processes</a:t>
            </a:r>
          </a:p>
        </p:txBody>
      </p:sp>
      <p:sp>
        <p:nvSpPr>
          <p:cNvPr id="14" name="Content Placeholder 13"/>
          <p:cNvSpPr>
            <a:spLocks noGrp="1"/>
          </p:cNvSpPr>
          <p:nvPr>
            <p:ph idx="1"/>
          </p:nvPr>
        </p:nvSpPr>
        <p:spPr/>
        <p:txBody>
          <a:bodyPr/>
          <a:lstStyle/>
          <a:p>
            <a:endParaRPr lang="en-US" dirty="0"/>
          </a:p>
        </p:txBody>
      </p:sp>
      <p:sp>
        <p:nvSpPr>
          <p:cNvPr id="6" name="Parallelogram 5"/>
          <p:cNvSpPr/>
          <p:nvPr/>
        </p:nvSpPr>
        <p:spPr>
          <a:xfrm rot="2288867">
            <a:off x="2159971" y="2032961"/>
            <a:ext cx="1741714" cy="1930800"/>
          </a:xfrm>
          <a:prstGeom prst="parallelogram">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2773235" y="2783158"/>
            <a:ext cx="3004456" cy="1710146"/>
          </a:xfrm>
          <a:custGeom>
            <a:avLst/>
            <a:gdLst>
              <a:gd name="connsiteX0" fmla="*/ 0 w 2993571"/>
              <a:gd name="connsiteY0" fmla="*/ 1371600 h 1850572"/>
              <a:gd name="connsiteX1" fmla="*/ 533400 w 2993571"/>
              <a:gd name="connsiteY1" fmla="*/ 1774372 h 1850572"/>
              <a:gd name="connsiteX2" fmla="*/ 1230086 w 2993571"/>
              <a:gd name="connsiteY2" fmla="*/ 1850572 h 1850572"/>
              <a:gd name="connsiteX3" fmla="*/ 1796143 w 2993571"/>
              <a:gd name="connsiteY3" fmla="*/ 1458686 h 1850572"/>
              <a:gd name="connsiteX4" fmla="*/ 2993571 w 2993571"/>
              <a:gd name="connsiteY4" fmla="*/ 0 h 1850572"/>
              <a:gd name="connsiteX5" fmla="*/ 2242457 w 2993571"/>
              <a:gd name="connsiteY5" fmla="*/ 500743 h 1850572"/>
              <a:gd name="connsiteX6" fmla="*/ 1796143 w 2993571"/>
              <a:gd name="connsiteY6" fmla="*/ 489857 h 1850572"/>
              <a:gd name="connsiteX7" fmla="*/ 1567543 w 2993571"/>
              <a:gd name="connsiteY7" fmla="*/ 163286 h 1850572"/>
              <a:gd name="connsiteX8" fmla="*/ 0 w 2993571"/>
              <a:gd name="connsiteY8" fmla="*/ 1371600 h 1850572"/>
              <a:gd name="connsiteX0" fmla="*/ 0 w 3156857"/>
              <a:gd name="connsiteY0" fmla="*/ 1251857 h 1730829"/>
              <a:gd name="connsiteX1" fmla="*/ 533400 w 3156857"/>
              <a:gd name="connsiteY1" fmla="*/ 1654629 h 1730829"/>
              <a:gd name="connsiteX2" fmla="*/ 1230086 w 3156857"/>
              <a:gd name="connsiteY2" fmla="*/ 1730829 h 1730829"/>
              <a:gd name="connsiteX3" fmla="*/ 1796143 w 3156857"/>
              <a:gd name="connsiteY3" fmla="*/ 1338943 h 1730829"/>
              <a:gd name="connsiteX4" fmla="*/ 3156857 w 3156857"/>
              <a:gd name="connsiteY4" fmla="*/ 0 h 1730829"/>
              <a:gd name="connsiteX5" fmla="*/ 2242457 w 3156857"/>
              <a:gd name="connsiteY5" fmla="*/ 381000 h 1730829"/>
              <a:gd name="connsiteX6" fmla="*/ 1796143 w 3156857"/>
              <a:gd name="connsiteY6" fmla="*/ 370114 h 1730829"/>
              <a:gd name="connsiteX7" fmla="*/ 1567543 w 3156857"/>
              <a:gd name="connsiteY7" fmla="*/ 43543 h 1730829"/>
              <a:gd name="connsiteX8" fmla="*/ 0 w 3156857"/>
              <a:gd name="connsiteY8" fmla="*/ 1251857 h 1730829"/>
              <a:gd name="connsiteX0" fmla="*/ 0 w 3156857"/>
              <a:gd name="connsiteY0" fmla="*/ 1251857 h 1730829"/>
              <a:gd name="connsiteX1" fmla="*/ 533400 w 3156857"/>
              <a:gd name="connsiteY1" fmla="*/ 1654629 h 1730829"/>
              <a:gd name="connsiteX2" fmla="*/ 1230086 w 3156857"/>
              <a:gd name="connsiteY2" fmla="*/ 1730829 h 1730829"/>
              <a:gd name="connsiteX3" fmla="*/ 1774371 w 3156857"/>
              <a:gd name="connsiteY3" fmla="*/ 1404257 h 1730829"/>
              <a:gd name="connsiteX4" fmla="*/ 3156857 w 3156857"/>
              <a:gd name="connsiteY4" fmla="*/ 0 h 1730829"/>
              <a:gd name="connsiteX5" fmla="*/ 2242457 w 3156857"/>
              <a:gd name="connsiteY5" fmla="*/ 381000 h 1730829"/>
              <a:gd name="connsiteX6" fmla="*/ 1796143 w 3156857"/>
              <a:gd name="connsiteY6" fmla="*/ 370114 h 1730829"/>
              <a:gd name="connsiteX7" fmla="*/ 1567543 w 3156857"/>
              <a:gd name="connsiteY7" fmla="*/ 43543 h 1730829"/>
              <a:gd name="connsiteX8" fmla="*/ 0 w 3156857"/>
              <a:gd name="connsiteY8" fmla="*/ 1251857 h 1730829"/>
              <a:gd name="connsiteX0" fmla="*/ 0 w 3156857"/>
              <a:gd name="connsiteY0" fmla="*/ 1251857 h 1730829"/>
              <a:gd name="connsiteX1" fmla="*/ 533400 w 3156857"/>
              <a:gd name="connsiteY1" fmla="*/ 1654629 h 1730829"/>
              <a:gd name="connsiteX2" fmla="*/ 1230086 w 3156857"/>
              <a:gd name="connsiteY2" fmla="*/ 1730829 h 1730829"/>
              <a:gd name="connsiteX3" fmla="*/ 1774371 w 3156857"/>
              <a:gd name="connsiteY3" fmla="*/ 1404257 h 1730829"/>
              <a:gd name="connsiteX4" fmla="*/ 3156857 w 3156857"/>
              <a:gd name="connsiteY4" fmla="*/ 0 h 1730829"/>
              <a:gd name="connsiteX5" fmla="*/ 2242457 w 3156857"/>
              <a:gd name="connsiteY5" fmla="*/ 413657 h 1730829"/>
              <a:gd name="connsiteX6" fmla="*/ 1796143 w 3156857"/>
              <a:gd name="connsiteY6" fmla="*/ 370114 h 1730829"/>
              <a:gd name="connsiteX7" fmla="*/ 1567543 w 3156857"/>
              <a:gd name="connsiteY7" fmla="*/ 43543 h 1730829"/>
              <a:gd name="connsiteX8" fmla="*/ 0 w 3156857"/>
              <a:gd name="connsiteY8" fmla="*/ 1251857 h 1730829"/>
              <a:gd name="connsiteX0" fmla="*/ 0 w 2950028"/>
              <a:gd name="connsiteY0" fmla="*/ 1208314 h 1687286"/>
              <a:gd name="connsiteX1" fmla="*/ 533400 w 2950028"/>
              <a:gd name="connsiteY1" fmla="*/ 1611086 h 1687286"/>
              <a:gd name="connsiteX2" fmla="*/ 1230086 w 2950028"/>
              <a:gd name="connsiteY2" fmla="*/ 1687286 h 1687286"/>
              <a:gd name="connsiteX3" fmla="*/ 1774371 w 2950028"/>
              <a:gd name="connsiteY3" fmla="*/ 1360714 h 1687286"/>
              <a:gd name="connsiteX4" fmla="*/ 2950028 w 2950028"/>
              <a:gd name="connsiteY4" fmla="*/ 108857 h 1687286"/>
              <a:gd name="connsiteX5" fmla="*/ 2242457 w 2950028"/>
              <a:gd name="connsiteY5" fmla="*/ 370114 h 1687286"/>
              <a:gd name="connsiteX6" fmla="*/ 1796143 w 2950028"/>
              <a:gd name="connsiteY6" fmla="*/ 326571 h 1687286"/>
              <a:gd name="connsiteX7" fmla="*/ 1567543 w 2950028"/>
              <a:gd name="connsiteY7" fmla="*/ 0 h 1687286"/>
              <a:gd name="connsiteX8" fmla="*/ 0 w 2950028"/>
              <a:gd name="connsiteY8" fmla="*/ 1208314 h 1687286"/>
              <a:gd name="connsiteX0" fmla="*/ 0 w 2950028"/>
              <a:gd name="connsiteY0" fmla="*/ 1208314 h 1687286"/>
              <a:gd name="connsiteX1" fmla="*/ 533400 w 2950028"/>
              <a:gd name="connsiteY1" fmla="*/ 1611086 h 1687286"/>
              <a:gd name="connsiteX2" fmla="*/ 1230086 w 2950028"/>
              <a:gd name="connsiteY2" fmla="*/ 1687286 h 1687286"/>
              <a:gd name="connsiteX3" fmla="*/ 1774371 w 2950028"/>
              <a:gd name="connsiteY3" fmla="*/ 1360714 h 1687286"/>
              <a:gd name="connsiteX4" fmla="*/ 2950028 w 2950028"/>
              <a:gd name="connsiteY4" fmla="*/ 108857 h 1687286"/>
              <a:gd name="connsiteX5" fmla="*/ 2242457 w 2950028"/>
              <a:gd name="connsiteY5" fmla="*/ 370114 h 1687286"/>
              <a:gd name="connsiteX6" fmla="*/ 1926771 w 2950028"/>
              <a:gd name="connsiteY6" fmla="*/ 359228 h 1687286"/>
              <a:gd name="connsiteX7" fmla="*/ 1567543 w 2950028"/>
              <a:gd name="connsiteY7" fmla="*/ 0 h 1687286"/>
              <a:gd name="connsiteX8" fmla="*/ 0 w 2950028"/>
              <a:gd name="connsiteY8" fmla="*/ 1208314 h 1687286"/>
              <a:gd name="connsiteX0" fmla="*/ 0 w 2950028"/>
              <a:gd name="connsiteY0" fmla="*/ 1208314 h 1687286"/>
              <a:gd name="connsiteX1" fmla="*/ 533400 w 2950028"/>
              <a:gd name="connsiteY1" fmla="*/ 1611086 h 1687286"/>
              <a:gd name="connsiteX2" fmla="*/ 1230086 w 2950028"/>
              <a:gd name="connsiteY2" fmla="*/ 1687286 h 1687286"/>
              <a:gd name="connsiteX3" fmla="*/ 1774371 w 2950028"/>
              <a:gd name="connsiteY3" fmla="*/ 1360714 h 1687286"/>
              <a:gd name="connsiteX4" fmla="*/ 2950028 w 2950028"/>
              <a:gd name="connsiteY4" fmla="*/ 108857 h 1687286"/>
              <a:gd name="connsiteX5" fmla="*/ 2351314 w 2950028"/>
              <a:gd name="connsiteY5" fmla="*/ 424543 h 1687286"/>
              <a:gd name="connsiteX6" fmla="*/ 1926771 w 2950028"/>
              <a:gd name="connsiteY6" fmla="*/ 359228 h 1687286"/>
              <a:gd name="connsiteX7" fmla="*/ 1567543 w 2950028"/>
              <a:gd name="connsiteY7" fmla="*/ 0 h 1687286"/>
              <a:gd name="connsiteX8" fmla="*/ 0 w 2950028"/>
              <a:gd name="connsiteY8" fmla="*/ 1208314 h 1687286"/>
              <a:gd name="connsiteX0" fmla="*/ 0 w 2950028"/>
              <a:gd name="connsiteY0" fmla="*/ 1208314 h 1687286"/>
              <a:gd name="connsiteX1" fmla="*/ 533400 w 2950028"/>
              <a:gd name="connsiteY1" fmla="*/ 1611086 h 1687286"/>
              <a:gd name="connsiteX2" fmla="*/ 1230086 w 2950028"/>
              <a:gd name="connsiteY2" fmla="*/ 1687286 h 1687286"/>
              <a:gd name="connsiteX3" fmla="*/ 1774371 w 2950028"/>
              <a:gd name="connsiteY3" fmla="*/ 1360714 h 1687286"/>
              <a:gd name="connsiteX4" fmla="*/ 2950028 w 2950028"/>
              <a:gd name="connsiteY4" fmla="*/ 108857 h 1687286"/>
              <a:gd name="connsiteX5" fmla="*/ 2383971 w 2950028"/>
              <a:gd name="connsiteY5" fmla="*/ 424543 h 1687286"/>
              <a:gd name="connsiteX6" fmla="*/ 1926771 w 2950028"/>
              <a:gd name="connsiteY6" fmla="*/ 359228 h 1687286"/>
              <a:gd name="connsiteX7" fmla="*/ 1567543 w 2950028"/>
              <a:gd name="connsiteY7" fmla="*/ 0 h 1687286"/>
              <a:gd name="connsiteX8" fmla="*/ 0 w 2950028"/>
              <a:gd name="connsiteY8" fmla="*/ 1208314 h 1687286"/>
              <a:gd name="connsiteX0" fmla="*/ 0 w 2950028"/>
              <a:gd name="connsiteY0" fmla="*/ 1208314 h 1687286"/>
              <a:gd name="connsiteX1" fmla="*/ 533400 w 2950028"/>
              <a:gd name="connsiteY1" fmla="*/ 1611086 h 1687286"/>
              <a:gd name="connsiteX2" fmla="*/ 1230086 w 2950028"/>
              <a:gd name="connsiteY2" fmla="*/ 1687286 h 1687286"/>
              <a:gd name="connsiteX3" fmla="*/ 2035628 w 2950028"/>
              <a:gd name="connsiteY3" fmla="*/ 1295400 h 1687286"/>
              <a:gd name="connsiteX4" fmla="*/ 2950028 w 2950028"/>
              <a:gd name="connsiteY4" fmla="*/ 108857 h 1687286"/>
              <a:gd name="connsiteX5" fmla="*/ 2383971 w 2950028"/>
              <a:gd name="connsiteY5" fmla="*/ 424543 h 1687286"/>
              <a:gd name="connsiteX6" fmla="*/ 1926771 w 2950028"/>
              <a:gd name="connsiteY6" fmla="*/ 359228 h 1687286"/>
              <a:gd name="connsiteX7" fmla="*/ 1567543 w 2950028"/>
              <a:gd name="connsiteY7" fmla="*/ 0 h 1687286"/>
              <a:gd name="connsiteX8" fmla="*/ 0 w 2950028"/>
              <a:gd name="connsiteY8" fmla="*/ 1208314 h 1687286"/>
              <a:gd name="connsiteX0" fmla="*/ 0 w 3004456"/>
              <a:gd name="connsiteY0" fmla="*/ 1208314 h 1687286"/>
              <a:gd name="connsiteX1" fmla="*/ 533400 w 3004456"/>
              <a:gd name="connsiteY1" fmla="*/ 1611086 h 1687286"/>
              <a:gd name="connsiteX2" fmla="*/ 1230086 w 3004456"/>
              <a:gd name="connsiteY2" fmla="*/ 1687286 h 1687286"/>
              <a:gd name="connsiteX3" fmla="*/ 2035628 w 3004456"/>
              <a:gd name="connsiteY3" fmla="*/ 1295400 h 1687286"/>
              <a:gd name="connsiteX4" fmla="*/ 3004456 w 3004456"/>
              <a:gd name="connsiteY4" fmla="*/ 195943 h 1687286"/>
              <a:gd name="connsiteX5" fmla="*/ 2383971 w 3004456"/>
              <a:gd name="connsiteY5" fmla="*/ 424543 h 1687286"/>
              <a:gd name="connsiteX6" fmla="*/ 1926771 w 3004456"/>
              <a:gd name="connsiteY6" fmla="*/ 359228 h 1687286"/>
              <a:gd name="connsiteX7" fmla="*/ 1567543 w 3004456"/>
              <a:gd name="connsiteY7" fmla="*/ 0 h 1687286"/>
              <a:gd name="connsiteX8" fmla="*/ 0 w 3004456"/>
              <a:gd name="connsiteY8" fmla="*/ 1208314 h 1687286"/>
              <a:gd name="connsiteX0" fmla="*/ 0 w 3004456"/>
              <a:gd name="connsiteY0" fmla="*/ 1208314 h 1687286"/>
              <a:gd name="connsiteX1" fmla="*/ 533400 w 3004456"/>
              <a:gd name="connsiteY1" fmla="*/ 1611086 h 1687286"/>
              <a:gd name="connsiteX2" fmla="*/ 1230086 w 3004456"/>
              <a:gd name="connsiteY2" fmla="*/ 1687286 h 1687286"/>
              <a:gd name="connsiteX3" fmla="*/ 2068285 w 3004456"/>
              <a:gd name="connsiteY3" fmla="*/ 1404257 h 1687286"/>
              <a:gd name="connsiteX4" fmla="*/ 3004456 w 3004456"/>
              <a:gd name="connsiteY4" fmla="*/ 195943 h 1687286"/>
              <a:gd name="connsiteX5" fmla="*/ 2383971 w 3004456"/>
              <a:gd name="connsiteY5" fmla="*/ 424543 h 1687286"/>
              <a:gd name="connsiteX6" fmla="*/ 1926771 w 3004456"/>
              <a:gd name="connsiteY6" fmla="*/ 359228 h 1687286"/>
              <a:gd name="connsiteX7" fmla="*/ 1567543 w 3004456"/>
              <a:gd name="connsiteY7" fmla="*/ 0 h 1687286"/>
              <a:gd name="connsiteX8" fmla="*/ 0 w 3004456"/>
              <a:gd name="connsiteY8" fmla="*/ 1208314 h 1687286"/>
              <a:gd name="connsiteX0" fmla="*/ 0 w 3004456"/>
              <a:gd name="connsiteY0" fmla="*/ 1208314 h 1687286"/>
              <a:gd name="connsiteX1" fmla="*/ 533400 w 3004456"/>
              <a:gd name="connsiteY1" fmla="*/ 1611086 h 1687286"/>
              <a:gd name="connsiteX2" fmla="*/ 1230086 w 3004456"/>
              <a:gd name="connsiteY2" fmla="*/ 1687286 h 1687286"/>
              <a:gd name="connsiteX3" fmla="*/ 2068285 w 3004456"/>
              <a:gd name="connsiteY3" fmla="*/ 1404257 h 1687286"/>
              <a:gd name="connsiteX4" fmla="*/ 3004456 w 3004456"/>
              <a:gd name="connsiteY4" fmla="*/ 293914 h 1687286"/>
              <a:gd name="connsiteX5" fmla="*/ 2383971 w 3004456"/>
              <a:gd name="connsiteY5" fmla="*/ 424543 h 1687286"/>
              <a:gd name="connsiteX6" fmla="*/ 1926771 w 3004456"/>
              <a:gd name="connsiteY6" fmla="*/ 359228 h 1687286"/>
              <a:gd name="connsiteX7" fmla="*/ 1567543 w 3004456"/>
              <a:gd name="connsiteY7" fmla="*/ 0 h 1687286"/>
              <a:gd name="connsiteX8" fmla="*/ 0 w 3004456"/>
              <a:gd name="connsiteY8" fmla="*/ 1208314 h 1687286"/>
              <a:gd name="connsiteX0" fmla="*/ 0 w 3004456"/>
              <a:gd name="connsiteY0" fmla="*/ 1208314 h 1687286"/>
              <a:gd name="connsiteX1" fmla="*/ 533400 w 3004456"/>
              <a:gd name="connsiteY1" fmla="*/ 1611086 h 1687286"/>
              <a:gd name="connsiteX2" fmla="*/ 1230086 w 3004456"/>
              <a:gd name="connsiteY2" fmla="*/ 1687286 h 1687286"/>
              <a:gd name="connsiteX3" fmla="*/ 2035628 w 3004456"/>
              <a:gd name="connsiteY3" fmla="*/ 1513114 h 1687286"/>
              <a:gd name="connsiteX4" fmla="*/ 3004456 w 3004456"/>
              <a:gd name="connsiteY4" fmla="*/ 293914 h 1687286"/>
              <a:gd name="connsiteX5" fmla="*/ 2383971 w 3004456"/>
              <a:gd name="connsiteY5" fmla="*/ 424543 h 1687286"/>
              <a:gd name="connsiteX6" fmla="*/ 1926771 w 3004456"/>
              <a:gd name="connsiteY6" fmla="*/ 359228 h 1687286"/>
              <a:gd name="connsiteX7" fmla="*/ 1567543 w 3004456"/>
              <a:gd name="connsiteY7" fmla="*/ 0 h 1687286"/>
              <a:gd name="connsiteX8" fmla="*/ 0 w 3004456"/>
              <a:gd name="connsiteY8" fmla="*/ 1208314 h 1687286"/>
              <a:gd name="connsiteX0" fmla="*/ 0 w 3004456"/>
              <a:gd name="connsiteY0" fmla="*/ 1208314 h 1687286"/>
              <a:gd name="connsiteX1" fmla="*/ 533400 w 3004456"/>
              <a:gd name="connsiteY1" fmla="*/ 1611086 h 1687286"/>
              <a:gd name="connsiteX2" fmla="*/ 1230086 w 3004456"/>
              <a:gd name="connsiteY2" fmla="*/ 1687286 h 1687286"/>
              <a:gd name="connsiteX3" fmla="*/ 1970314 w 3004456"/>
              <a:gd name="connsiteY3" fmla="*/ 1545771 h 1687286"/>
              <a:gd name="connsiteX4" fmla="*/ 3004456 w 3004456"/>
              <a:gd name="connsiteY4" fmla="*/ 293914 h 1687286"/>
              <a:gd name="connsiteX5" fmla="*/ 2383971 w 3004456"/>
              <a:gd name="connsiteY5" fmla="*/ 424543 h 1687286"/>
              <a:gd name="connsiteX6" fmla="*/ 1926771 w 3004456"/>
              <a:gd name="connsiteY6" fmla="*/ 359228 h 1687286"/>
              <a:gd name="connsiteX7" fmla="*/ 1567543 w 3004456"/>
              <a:gd name="connsiteY7" fmla="*/ 0 h 1687286"/>
              <a:gd name="connsiteX8" fmla="*/ 0 w 3004456"/>
              <a:gd name="connsiteY8" fmla="*/ 1208314 h 1687286"/>
              <a:gd name="connsiteX0" fmla="*/ 0 w 3004456"/>
              <a:gd name="connsiteY0" fmla="*/ 1231174 h 1710146"/>
              <a:gd name="connsiteX1" fmla="*/ 533400 w 3004456"/>
              <a:gd name="connsiteY1" fmla="*/ 1633946 h 1710146"/>
              <a:gd name="connsiteX2" fmla="*/ 1230086 w 3004456"/>
              <a:gd name="connsiteY2" fmla="*/ 1710146 h 1710146"/>
              <a:gd name="connsiteX3" fmla="*/ 1970314 w 3004456"/>
              <a:gd name="connsiteY3" fmla="*/ 1568631 h 1710146"/>
              <a:gd name="connsiteX4" fmla="*/ 3004456 w 3004456"/>
              <a:gd name="connsiteY4" fmla="*/ 316774 h 1710146"/>
              <a:gd name="connsiteX5" fmla="*/ 2383971 w 3004456"/>
              <a:gd name="connsiteY5" fmla="*/ 447403 h 1710146"/>
              <a:gd name="connsiteX6" fmla="*/ 1926771 w 3004456"/>
              <a:gd name="connsiteY6" fmla="*/ 382088 h 1710146"/>
              <a:gd name="connsiteX7" fmla="*/ 1537063 w 3004456"/>
              <a:gd name="connsiteY7" fmla="*/ 0 h 1710146"/>
              <a:gd name="connsiteX8" fmla="*/ 0 w 3004456"/>
              <a:gd name="connsiteY8" fmla="*/ 1231174 h 171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4456" h="1710146">
                <a:moveTo>
                  <a:pt x="0" y="1231174"/>
                </a:moveTo>
                <a:lnTo>
                  <a:pt x="533400" y="1633946"/>
                </a:lnTo>
                <a:lnTo>
                  <a:pt x="1230086" y="1710146"/>
                </a:lnTo>
                <a:lnTo>
                  <a:pt x="1970314" y="1568631"/>
                </a:lnTo>
                <a:lnTo>
                  <a:pt x="3004456" y="316774"/>
                </a:lnTo>
                <a:lnTo>
                  <a:pt x="2383971" y="447403"/>
                </a:lnTo>
                <a:lnTo>
                  <a:pt x="1926771" y="382088"/>
                </a:lnTo>
                <a:lnTo>
                  <a:pt x="1537063" y="0"/>
                </a:lnTo>
                <a:lnTo>
                  <a:pt x="0" y="1231174"/>
                </a:lnTo>
                <a:close/>
              </a:path>
            </a:pathLst>
          </a:cu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a:stCxn id="9" idx="1"/>
          </p:cNvCxnSpPr>
          <p:nvPr/>
        </p:nvCxnSpPr>
        <p:spPr>
          <a:xfrm flipV="1">
            <a:off x="3306635" y="3132590"/>
            <a:ext cx="1404257" cy="128451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9" idx="2"/>
            <a:endCxn id="9" idx="5"/>
          </p:cNvCxnSpPr>
          <p:nvPr/>
        </p:nvCxnSpPr>
        <p:spPr>
          <a:xfrm flipV="1">
            <a:off x="4003321" y="3230561"/>
            <a:ext cx="1153885" cy="126274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9" idx="0"/>
            <a:endCxn id="9" idx="7"/>
          </p:cNvCxnSpPr>
          <p:nvPr/>
        </p:nvCxnSpPr>
        <p:spPr>
          <a:xfrm flipV="1">
            <a:off x="2773235" y="2783158"/>
            <a:ext cx="1537063" cy="123117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843294" y="4026621"/>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732683" y="3911233"/>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468518" y="3328057"/>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096730" y="3654016"/>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995701" y="3769404"/>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278051" y="3843036"/>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911062" y="3842446"/>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114558" y="4026621"/>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079717" y="3875095"/>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4812520" y="3160398"/>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4370311" y="3365834"/>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4278051" y="3580989"/>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4178210" y="3520111"/>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4202843" y="3898944"/>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4562161" y="3600178"/>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4710892" y="3036794"/>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4468518" y="3489165"/>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4548407" y="3227871"/>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4370311" y="3705498"/>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4710892" y="3355825"/>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4868446" y="3258389"/>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986692" y="3132590"/>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68" name="Right Arrow 67"/>
          <p:cNvSpPr/>
          <p:nvPr/>
        </p:nvSpPr>
        <p:spPr>
          <a:xfrm rot="2531347">
            <a:off x="2107057" y="3158525"/>
            <a:ext cx="929640" cy="303715"/>
          </a:xfrm>
          <a:prstGeom prst="right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ight Arrow 68"/>
          <p:cNvSpPr/>
          <p:nvPr/>
        </p:nvSpPr>
        <p:spPr>
          <a:xfrm rot="2531347">
            <a:off x="2599683" y="2823572"/>
            <a:ext cx="929640" cy="303715"/>
          </a:xfrm>
          <a:prstGeom prst="right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ight Arrow 69"/>
          <p:cNvSpPr/>
          <p:nvPr/>
        </p:nvSpPr>
        <p:spPr>
          <a:xfrm rot="2531347">
            <a:off x="3046068" y="2484588"/>
            <a:ext cx="929640" cy="303715"/>
          </a:xfrm>
          <a:prstGeom prst="right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Cloud 70"/>
          <p:cNvSpPr/>
          <p:nvPr/>
        </p:nvSpPr>
        <p:spPr>
          <a:xfrm>
            <a:off x="1630384" y="1278348"/>
            <a:ext cx="1845122" cy="119742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3" name="Straight Connector 72"/>
          <p:cNvCxnSpPr/>
          <p:nvPr/>
        </p:nvCxnSpPr>
        <p:spPr>
          <a:xfrm>
            <a:off x="2133112" y="2475777"/>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354092" y="2576065"/>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534788" y="2550624"/>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457349" y="2168271"/>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018262" y="2398224"/>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11192" y="2823252"/>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857012" y="2483272"/>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232172" y="2836821"/>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671215" y="2744808"/>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354092" y="3110818"/>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552945" y="2894288"/>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166515" y="2564134"/>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318184" y="2346112"/>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86" name="Down Arrow 85"/>
          <p:cNvSpPr/>
          <p:nvPr/>
        </p:nvSpPr>
        <p:spPr>
          <a:xfrm rot="18724086">
            <a:off x="4141684" y="2950038"/>
            <a:ext cx="142623" cy="200025"/>
          </a:xfrm>
          <a:prstGeom prst="down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Down Arrow 86"/>
          <p:cNvSpPr/>
          <p:nvPr/>
        </p:nvSpPr>
        <p:spPr>
          <a:xfrm rot="18724086">
            <a:off x="3903622" y="3137695"/>
            <a:ext cx="142623" cy="200025"/>
          </a:xfrm>
          <a:prstGeom prst="down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Down Arrow 87"/>
          <p:cNvSpPr/>
          <p:nvPr/>
        </p:nvSpPr>
        <p:spPr>
          <a:xfrm rot="18724086">
            <a:off x="3682641" y="3291966"/>
            <a:ext cx="142623" cy="200025"/>
          </a:xfrm>
          <a:prstGeom prst="down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Down Arrow 88"/>
          <p:cNvSpPr/>
          <p:nvPr/>
        </p:nvSpPr>
        <p:spPr>
          <a:xfrm rot="18724086">
            <a:off x="3441047" y="3498495"/>
            <a:ext cx="142623" cy="200025"/>
          </a:xfrm>
          <a:prstGeom prst="down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Down Arrow 89"/>
          <p:cNvSpPr/>
          <p:nvPr/>
        </p:nvSpPr>
        <p:spPr>
          <a:xfrm rot="18724086">
            <a:off x="3124849" y="3737268"/>
            <a:ext cx="142623" cy="200025"/>
          </a:xfrm>
          <a:prstGeom prst="down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p:cNvSpPr/>
          <p:nvPr/>
        </p:nvSpPr>
        <p:spPr>
          <a:xfrm>
            <a:off x="4063143" y="282325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p:cNvSpPr/>
          <p:nvPr/>
        </p:nvSpPr>
        <p:spPr>
          <a:xfrm>
            <a:off x="3921128" y="2960924"/>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p:cNvSpPr/>
          <p:nvPr/>
        </p:nvSpPr>
        <p:spPr>
          <a:xfrm>
            <a:off x="3748133" y="305005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p:cNvSpPr/>
          <p:nvPr/>
        </p:nvSpPr>
        <p:spPr>
          <a:xfrm>
            <a:off x="3639277" y="320928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p:cNvSpPr/>
          <p:nvPr/>
        </p:nvSpPr>
        <p:spPr>
          <a:xfrm>
            <a:off x="3445574" y="329023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p:cNvSpPr/>
          <p:nvPr/>
        </p:nvSpPr>
        <p:spPr>
          <a:xfrm>
            <a:off x="3335696" y="344373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p:cNvSpPr/>
          <p:nvPr/>
        </p:nvSpPr>
        <p:spPr>
          <a:xfrm>
            <a:off x="3114127" y="351549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p:cNvSpPr/>
          <p:nvPr/>
        </p:nvSpPr>
        <p:spPr>
          <a:xfrm>
            <a:off x="2861906" y="3766888"/>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p:cNvSpPr/>
          <p:nvPr/>
        </p:nvSpPr>
        <p:spPr>
          <a:xfrm>
            <a:off x="4760132" y="319559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p:cNvSpPr/>
          <p:nvPr/>
        </p:nvSpPr>
        <p:spPr>
          <a:xfrm>
            <a:off x="4614421" y="322787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p:cNvSpPr/>
          <p:nvPr/>
        </p:nvSpPr>
        <p:spPr>
          <a:xfrm>
            <a:off x="4883282" y="327566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p:cNvSpPr/>
          <p:nvPr/>
        </p:nvSpPr>
        <p:spPr>
          <a:xfrm>
            <a:off x="4471702" y="374865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p:cNvSpPr/>
          <p:nvPr/>
        </p:nvSpPr>
        <p:spPr>
          <a:xfrm>
            <a:off x="4340294" y="365787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p:cNvSpPr/>
          <p:nvPr/>
        </p:nvSpPr>
        <p:spPr>
          <a:xfrm>
            <a:off x="3762844" y="400042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p:cNvSpPr/>
          <p:nvPr/>
        </p:nvSpPr>
        <p:spPr>
          <a:xfrm>
            <a:off x="4114558" y="378557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p:cNvSpPr/>
          <p:nvPr/>
        </p:nvSpPr>
        <p:spPr>
          <a:xfrm>
            <a:off x="4280771" y="354244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p:cNvSpPr/>
          <p:nvPr/>
        </p:nvSpPr>
        <p:spPr>
          <a:xfrm>
            <a:off x="4287906" y="3957834"/>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p:cNvSpPr/>
          <p:nvPr/>
        </p:nvSpPr>
        <p:spPr>
          <a:xfrm>
            <a:off x="4728906" y="3536114"/>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p:cNvSpPr/>
          <p:nvPr/>
        </p:nvSpPr>
        <p:spPr>
          <a:xfrm>
            <a:off x="3911062" y="396924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p:cNvSpPr/>
          <p:nvPr/>
        </p:nvSpPr>
        <p:spPr>
          <a:xfrm>
            <a:off x="4468518" y="340625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p:cNvSpPr/>
          <p:nvPr/>
        </p:nvSpPr>
        <p:spPr>
          <a:xfrm>
            <a:off x="4035675" y="378557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p:cNvSpPr/>
          <p:nvPr/>
        </p:nvSpPr>
        <p:spPr>
          <a:xfrm>
            <a:off x="3843294" y="408742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p:cNvSpPr/>
          <p:nvPr/>
        </p:nvSpPr>
        <p:spPr>
          <a:xfrm>
            <a:off x="4152016" y="415303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6" name="Straight Arrow Connector 115"/>
          <p:cNvCxnSpPr/>
          <p:nvPr/>
        </p:nvCxnSpPr>
        <p:spPr>
          <a:xfrm>
            <a:off x="3755543" y="4455204"/>
            <a:ext cx="7301" cy="650197"/>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a:off x="3473812" y="4417104"/>
            <a:ext cx="1694" cy="634321"/>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4" name="Freeform 3"/>
          <p:cNvSpPr/>
          <p:nvPr/>
        </p:nvSpPr>
        <p:spPr>
          <a:xfrm>
            <a:off x="4014788" y="4371975"/>
            <a:ext cx="623887" cy="819150"/>
          </a:xfrm>
          <a:custGeom>
            <a:avLst/>
            <a:gdLst>
              <a:gd name="connsiteX0" fmla="*/ 4762 w 623887"/>
              <a:gd name="connsiteY0" fmla="*/ 819150 h 819150"/>
              <a:gd name="connsiteX1" fmla="*/ 623887 w 623887"/>
              <a:gd name="connsiteY1" fmla="*/ 0 h 819150"/>
              <a:gd name="connsiteX2" fmla="*/ 0 w 623887"/>
              <a:gd name="connsiteY2" fmla="*/ 123825 h 819150"/>
              <a:gd name="connsiteX3" fmla="*/ 4762 w 623887"/>
              <a:gd name="connsiteY3" fmla="*/ 819150 h 819150"/>
            </a:gdLst>
            <a:ahLst/>
            <a:cxnLst>
              <a:cxn ang="0">
                <a:pos x="connsiteX0" y="connsiteY0"/>
              </a:cxn>
              <a:cxn ang="0">
                <a:pos x="connsiteX1" y="connsiteY1"/>
              </a:cxn>
              <a:cxn ang="0">
                <a:pos x="connsiteX2" y="connsiteY2"/>
              </a:cxn>
              <a:cxn ang="0">
                <a:pos x="connsiteX3" y="connsiteY3"/>
              </a:cxn>
            </a:cxnLst>
            <a:rect l="l" t="t" r="r" b="b"/>
            <a:pathLst>
              <a:path w="623887" h="819150">
                <a:moveTo>
                  <a:pt x="4762" y="819150"/>
                </a:moveTo>
                <a:lnTo>
                  <a:pt x="623887" y="0"/>
                </a:lnTo>
                <a:lnTo>
                  <a:pt x="0" y="123825"/>
                </a:lnTo>
                <a:cubicBezTo>
                  <a:pt x="1587" y="350838"/>
                  <a:pt x="3175" y="577850"/>
                  <a:pt x="4762" y="819150"/>
                </a:cubicBezTo>
                <a:close/>
              </a:path>
            </a:pathLst>
          </a:custGeom>
          <a:solidFill>
            <a:srgbClr val="996633">
              <a:alpha val="50000"/>
            </a:srgbClr>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p:nvSpPr>
        <p:spPr>
          <a:xfrm>
            <a:off x="3300413" y="5105401"/>
            <a:ext cx="726280" cy="292894"/>
          </a:xfrm>
          <a:custGeom>
            <a:avLst/>
            <a:gdLst>
              <a:gd name="connsiteX0" fmla="*/ 0 w 738187"/>
              <a:gd name="connsiteY0" fmla="*/ 0 h 290513"/>
              <a:gd name="connsiteX1" fmla="*/ 0 w 738187"/>
              <a:gd name="connsiteY1" fmla="*/ 200025 h 290513"/>
              <a:gd name="connsiteX2" fmla="*/ 738187 w 738187"/>
              <a:gd name="connsiteY2" fmla="*/ 290513 h 290513"/>
              <a:gd name="connsiteX3" fmla="*/ 738187 w 738187"/>
              <a:gd name="connsiteY3" fmla="*/ 95250 h 290513"/>
              <a:gd name="connsiteX4" fmla="*/ 0 w 738187"/>
              <a:gd name="connsiteY4" fmla="*/ 0 h 290513"/>
              <a:gd name="connsiteX0" fmla="*/ 0 w 750093"/>
              <a:gd name="connsiteY0" fmla="*/ 0 h 300038"/>
              <a:gd name="connsiteX1" fmla="*/ 0 w 750093"/>
              <a:gd name="connsiteY1" fmla="*/ 200025 h 300038"/>
              <a:gd name="connsiteX2" fmla="*/ 750093 w 750093"/>
              <a:gd name="connsiteY2" fmla="*/ 300038 h 300038"/>
              <a:gd name="connsiteX3" fmla="*/ 738187 w 750093"/>
              <a:gd name="connsiteY3" fmla="*/ 95250 h 300038"/>
              <a:gd name="connsiteX4" fmla="*/ 0 w 750093"/>
              <a:gd name="connsiteY4" fmla="*/ 0 h 300038"/>
              <a:gd name="connsiteX0" fmla="*/ 0 w 750093"/>
              <a:gd name="connsiteY0" fmla="*/ 0 h 300038"/>
              <a:gd name="connsiteX1" fmla="*/ 0 w 750093"/>
              <a:gd name="connsiteY1" fmla="*/ 200025 h 300038"/>
              <a:gd name="connsiteX2" fmla="*/ 750093 w 750093"/>
              <a:gd name="connsiteY2" fmla="*/ 300038 h 300038"/>
              <a:gd name="connsiteX3" fmla="*/ 721519 w 750093"/>
              <a:gd name="connsiteY3" fmla="*/ 90487 h 300038"/>
              <a:gd name="connsiteX4" fmla="*/ 0 w 750093"/>
              <a:gd name="connsiteY4" fmla="*/ 0 h 300038"/>
              <a:gd name="connsiteX0" fmla="*/ 0 w 726280"/>
              <a:gd name="connsiteY0" fmla="*/ 0 h 292894"/>
              <a:gd name="connsiteX1" fmla="*/ 0 w 726280"/>
              <a:gd name="connsiteY1" fmla="*/ 200025 h 292894"/>
              <a:gd name="connsiteX2" fmla="*/ 726280 w 726280"/>
              <a:gd name="connsiteY2" fmla="*/ 292894 h 292894"/>
              <a:gd name="connsiteX3" fmla="*/ 721519 w 726280"/>
              <a:gd name="connsiteY3" fmla="*/ 90487 h 292894"/>
              <a:gd name="connsiteX4" fmla="*/ 0 w 726280"/>
              <a:gd name="connsiteY4" fmla="*/ 0 h 29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80" h="292894">
                <a:moveTo>
                  <a:pt x="0" y="0"/>
                </a:moveTo>
                <a:lnTo>
                  <a:pt x="0" y="200025"/>
                </a:lnTo>
                <a:lnTo>
                  <a:pt x="726280" y="292894"/>
                </a:lnTo>
                <a:lnTo>
                  <a:pt x="721519" y="90487"/>
                </a:lnTo>
                <a:lnTo>
                  <a:pt x="0" y="0"/>
                </a:lnTo>
                <a:close/>
              </a:path>
            </a:pathLst>
          </a:custGeom>
          <a:solidFill>
            <a:schemeClr val="bg2">
              <a:lumMod val="40000"/>
              <a:lumOff val="60000"/>
              <a:alpha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4038598" y="3595688"/>
            <a:ext cx="1333501" cy="1812131"/>
          </a:xfrm>
          <a:custGeom>
            <a:avLst/>
            <a:gdLst>
              <a:gd name="connsiteX0" fmla="*/ 0 w 1333500"/>
              <a:gd name="connsiteY0" fmla="*/ 1585912 h 1819275"/>
              <a:gd name="connsiteX1" fmla="*/ 19050 w 1333500"/>
              <a:gd name="connsiteY1" fmla="*/ 1819275 h 1819275"/>
              <a:gd name="connsiteX2" fmla="*/ 1333500 w 1333500"/>
              <a:gd name="connsiteY2" fmla="*/ 0 h 1819275"/>
              <a:gd name="connsiteX3" fmla="*/ 714375 w 1333500"/>
              <a:gd name="connsiteY3" fmla="*/ 762000 h 1819275"/>
              <a:gd name="connsiteX4" fmla="*/ 614363 w 1333500"/>
              <a:gd name="connsiteY4" fmla="*/ 785812 h 1819275"/>
              <a:gd name="connsiteX5" fmla="*/ 0 w 1333500"/>
              <a:gd name="connsiteY5" fmla="*/ 1585912 h 1819275"/>
              <a:gd name="connsiteX0" fmla="*/ 0 w 1333500"/>
              <a:gd name="connsiteY0" fmla="*/ 1585912 h 1809750"/>
              <a:gd name="connsiteX1" fmla="*/ 11906 w 1333500"/>
              <a:gd name="connsiteY1" fmla="*/ 1809750 h 1809750"/>
              <a:gd name="connsiteX2" fmla="*/ 1333500 w 1333500"/>
              <a:gd name="connsiteY2" fmla="*/ 0 h 1809750"/>
              <a:gd name="connsiteX3" fmla="*/ 714375 w 1333500"/>
              <a:gd name="connsiteY3" fmla="*/ 762000 h 1809750"/>
              <a:gd name="connsiteX4" fmla="*/ 614363 w 1333500"/>
              <a:gd name="connsiteY4" fmla="*/ 785812 h 1809750"/>
              <a:gd name="connsiteX5" fmla="*/ 0 w 1333500"/>
              <a:gd name="connsiteY5" fmla="*/ 1585912 h 1809750"/>
              <a:gd name="connsiteX0" fmla="*/ 1 w 1333501"/>
              <a:gd name="connsiteY0" fmla="*/ 1585912 h 1812131"/>
              <a:gd name="connsiteX1" fmla="*/ 0 w 1333501"/>
              <a:gd name="connsiteY1" fmla="*/ 1812131 h 1812131"/>
              <a:gd name="connsiteX2" fmla="*/ 1333501 w 1333501"/>
              <a:gd name="connsiteY2" fmla="*/ 0 h 1812131"/>
              <a:gd name="connsiteX3" fmla="*/ 714376 w 1333501"/>
              <a:gd name="connsiteY3" fmla="*/ 762000 h 1812131"/>
              <a:gd name="connsiteX4" fmla="*/ 614364 w 1333501"/>
              <a:gd name="connsiteY4" fmla="*/ 785812 h 1812131"/>
              <a:gd name="connsiteX5" fmla="*/ 1 w 1333501"/>
              <a:gd name="connsiteY5" fmla="*/ 1585912 h 181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1" h="1812131">
                <a:moveTo>
                  <a:pt x="1" y="1585912"/>
                </a:moveTo>
                <a:cubicBezTo>
                  <a:pt x="1" y="1661318"/>
                  <a:pt x="0" y="1736725"/>
                  <a:pt x="0" y="1812131"/>
                </a:cubicBezTo>
                <a:lnTo>
                  <a:pt x="1333501" y="0"/>
                </a:lnTo>
                <a:lnTo>
                  <a:pt x="714376" y="762000"/>
                </a:lnTo>
                <a:lnTo>
                  <a:pt x="614364" y="785812"/>
                </a:lnTo>
                <a:lnTo>
                  <a:pt x="1" y="1585912"/>
                </a:lnTo>
                <a:close/>
              </a:path>
            </a:pathLst>
          </a:custGeom>
          <a:solidFill>
            <a:schemeClr val="bg2">
              <a:lumMod val="40000"/>
              <a:lumOff val="60000"/>
              <a:alpha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4038599" y="3476625"/>
            <a:ext cx="1566863" cy="2243138"/>
          </a:xfrm>
          <a:custGeom>
            <a:avLst/>
            <a:gdLst>
              <a:gd name="connsiteX0" fmla="*/ 0 w 1557338"/>
              <a:gd name="connsiteY0" fmla="*/ 1928813 h 2252663"/>
              <a:gd name="connsiteX1" fmla="*/ 19050 w 1557338"/>
              <a:gd name="connsiteY1" fmla="*/ 2252663 h 2252663"/>
              <a:gd name="connsiteX2" fmla="*/ 1557338 w 1557338"/>
              <a:gd name="connsiteY2" fmla="*/ 0 h 2252663"/>
              <a:gd name="connsiteX3" fmla="*/ 1423988 w 1557338"/>
              <a:gd name="connsiteY3" fmla="*/ 9525 h 2252663"/>
              <a:gd name="connsiteX4" fmla="*/ 1338263 w 1557338"/>
              <a:gd name="connsiteY4" fmla="*/ 128588 h 2252663"/>
              <a:gd name="connsiteX5" fmla="*/ 0 w 1557338"/>
              <a:gd name="connsiteY5" fmla="*/ 1928813 h 2252663"/>
              <a:gd name="connsiteX0" fmla="*/ 0 w 1557338"/>
              <a:gd name="connsiteY0" fmla="*/ 1928813 h 2243138"/>
              <a:gd name="connsiteX1" fmla="*/ 9525 w 1557338"/>
              <a:gd name="connsiteY1" fmla="*/ 2243138 h 2243138"/>
              <a:gd name="connsiteX2" fmla="*/ 1557338 w 1557338"/>
              <a:gd name="connsiteY2" fmla="*/ 0 h 2243138"/>
              <a:gd name="connsiteX3" fmla="*/ 1423988 w 1557338"/>
              <a:gd name="connsiteY3" fmla="*/ 9525 h 2243138"/>
              <a:gd name="connsiteX4" fmla="*/ 1338263 w 1557338"/>
              <a:gd name="connsiteY4" fmla="*/ 128588 h 2243138"/>
              <a:gd name="connsiteX5" fmla="*/ 0 w 1557338"/>
              <a:gd name="connsiteY5" fmla="*/ 1928813 h 2243138"/>
              <a:gd name="connsiteX0" fmla="*/ 0 w 1566863"/>
              <a:gd name="connsiteY0" fmla="*/ 1931194 h 2243138"/>
              <a:gd name="connsiteX1" fmla="*/ 19050 w 1566863"/>
              <a:gd name="connsiteY1" fmla="*/ 2243138 h 2243138"/>
              <a:gd name="connsiteX2" fmla="*/ 1566863 w 1566863"/>
              <a:gd name="connsiteY2" fmla="*/ 0 h 2243138"/>
              <a:gd name="connsiteX3" fmla="*/ 1433513 w 1566863"/>
              <a:gd name="connsiteY3" fmla="*/ 9525 h 2243138"/>
              <a:gd name="connsiteX4" fmla="*/ 1347788 w 1566863"/>
              <a:gd name="connsiteY4" fmla="*/ 128588 h 2243138"/>
              <a:gd name="connsiteX5" fmla="*/ 0 w 1566863"/>
              <a:gd name="connsiteY5" fmla="*/ 1931194 h 224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6863" h="2243138">
                <a:moveTo>
                  <a:pt x="0" y="1931194"/>
                </a:moveTo>
                <a:lnTo>
                  <a:pt x="19050" y="2243138"/>
                </a:lnTo>
                <a:lnTo>
                  <a:pt x="1566863" y="0"/>
                </a:lnTo>
                <a:lnTo>
                  <a:pt x="1433513" y="9525"/>
                </a:lnTo>
                <a:lnTo>
                  <a:pt x="1347788" y="128588"/>
                </a:lnTo>
                <a:lnTo>
                  <a:pt x="0" y="1931194"/>
                </a:lnTo>
                <a:close/>
              </a:path>
            </a:pathLst>
          </a:custGeom>
          <a:solidFill>
            <a:schemeClr val="bg2">
              <a:lumMod val="40000"/>
              <a:lumOff val="60000"/>
              <a:alpha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a:off x="3076575" y="4205288"/>
            <a:ext cx="1319213" cy="290512"/>
          </a:xfrm>
          <a:custGeom>
            <a:avLst/>
            <a:gdLst>
              <a:gd name="connsiteX0" fmla="*/ 471488 w 1319213"/>
              <a:gd name="connsiteY0" fmla="*/ 0 h 290512"/>
              <a:gd name="connsiteX1" fmla="*/ 1100138 w 1319213"/>
              <a:gd name="connsiteY1" fmla="*/ 76200 h 290512"/>
              <a:gd name="connsiteX2" fmla="*/ 1319213 w 1319213"/>
              <a:gd name="connsiteY2" fmla="*/ 204787 h 290512"/>
              <a:gd name="connsiteX3" fmla="*/ 928688 w 1319213"/>
              <a:gd name="connsiteY3" fmla="*/ 290512 h 290512"/>
              <a:gd name="connsiteX4" fmla="*/ 219075 w 1319213"/>
              <a:gd name="connsiteY4" fmla="*/ 195262 h 290512"/>
              <a:gd name="connsiteX5" fmla="*/ 0 w 1319213"/>
              <a:gd name="connsiteY5" fmla="*/ 28575 h 290512"/>
              <a:gd name="connsiteX6" fmla="*/ 471488 w 1319213"/>
              <a:gd name="connsiteY6" fmla="*/ 0 h 29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9213" h="290512">
                <a:moveTo>
                  <a:pt x="471488" y="0"/>
                </a:moveTo>
                <a:lnTo>
                  <a:pt x="1100138" y="76200"/>
                </a:lnTo>
                <a:lnTo>
                  <a:pt x="1319213" y="204787"/>
                </a:lnTo>
                <a:lnTo>
                  <a:pt x="928688" y="290512"/>
                </a:lnTo>
                <a:lnTo>
                  <a:pt x="219075" y="195262"/>
                </a:lnTo>
                <a:lnTo>
                  <a:pt x="0" y="28575"/>
                </a:lnTo>
                <a:lnTo>
                  <a:pt x="471488" y="0"/>
                </a:lnTo>
                <a:close/>
              </a:path>
            </a:pathLst>
          </a:cu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Straight Connector 44"/>
          <p:cNvCxnSpPr>
            <a:stCxn id="37" idx="5"/>
          </p:cNvCxnSpPr>
          <p:nvPr/>
        </p:nvCxnSpPr>
        <p:spPr>
          <a:xfrm>
            <a:off x="3076575" y="4233863"/>
            <a:ext cx="1319213" cy="176137"/>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37" idx="0"/>
          </p:cNvCxnSpPr>
          <p:nvPr/>
        </p:nvCxnSpPr>
        <p:spPr>
          <a:xfrm flipH="1">
            <a:off x="3541766" y="4205288"/>
            <a:ext cx="6297" cy="90205"/>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37" idx="1"/>
          </p:cNvCxnSpPr>
          <p:nvPr/>
        </p:nvCxnSpPr>
        <p:spPr>
          <a:xfrm flipH="1">
            <a:off x="4003321" y="4281488"/>
            <a:ext cx="173392" cy="6905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3320812" y="4452029"/>
            <a:ext cx="1010759" cy="125529"/>
            <a:chOff x="3320812" y="4452029"/>
            <a:chExt cx="1010759" cy="125529"/>
          </a:xfrm>
        </p:grpSpPr>
        <p:sp>
          <p:nvSpPr>
            <p:cNvPr id="121" name="Oval 120"/>
            <p:cNvSpPr/>
            <p:nvPr/>
          </p:nvSpPr>
          <p:spPr>
            <a:xfrm>
              <a:off x="3846318" y="4519614"/>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p:cNvSpPr/>
            <p:nvPr/>
          </p:nvSpPr>
          <p:spPr>
            <a:xfrm>
              <a:off x="4054211" y="452517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p:cNvSpPr/>
            <p:nvPr/>
          </p:nvSpPr>
          <p:spPr>
            <a:xfrm>
              <a:off x="4279183" y="447436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p:cNvSpPr/>
            <p:nvPr/>
          </p:nvSpPr>
          <p:spPr>
            <a:xfrm>
              <a:off x="3508057" y="447822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p:cNvSpPr/>
            <p:nvPr/>
          </p:nvSpPr>
          <p:spPr>
            <a:xfrm>
              <a:off x="3320812" y="445202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p:cNvSpPr/>
            <p:nvPr/>
          </p:nvSpPr>
          <p:spPr>
            <a:xfrm>
              <a:off x="3605212" y="447822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p:cNvSpPr/>
            <p:nvPr/>
          </p:nvSpPr>
          <p:spPr>
            <a:xfrm>
              <a:off x="4150042" y="448298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p:cNvSpPr/>
            <p:nvPr/>
          </p:nvSpPr>
          <p:spPr>
            <a:xfrm>
              <a:off x="3796311" y="446473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3086100" y="4233863"/>
            <a:ext cx="1304925" cy="266700"/>
          </a:xfrm>
          <a:custGeom>
            <a:avLst/>
            <a:gdLst>
              <a:gd name="connsiteX0" fmla="*/ 0 w 1304925"/>
              <a:gd name="connsiteY0" fmla="*/ 0 h 266700"/>
              <a:gd name="connsiteX1" fmla="*/ 1304925 w 1304925"/>
              <a:gd name="connsiteY1" fmla="*/ 176212 h 266700"/>
              <a:gd name="connsiteX2" fmla="*/ 923925 w 1304925"/>
              <a:gd name="connsiteY2" fmla="*/ 266700 h 266700"/>
              <a:gd name="connsiteX3" fmla="*/ 233363 w 1304925"/>
              <a:gd name="connsiteY3" fmla="*/ 166687 h 266700"/>
              <a:gd name="connsiteX4" fmla="*/ 0 w 1304925"/>
              <a:gd name="connsiteY4" fmla="*/ 0 h 26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925" h="266700">
                <a:moveTo>
                  <a:pt x="0" y="0"/>
                </a:moveTo>
                <a:lnTo>
                  <a:pt x="1304925" y="176212"/>
                </a:lnTo>
                <a:lnTo>
                  <a:pt x="923925" y="266700"/>
                </a:lnTo>
                <a:lnTo>
                  <a:pt x="233363" y="166687"/>
                </a:lnTo>
                <a:lnTo>
                  <a:pt x="0" y="0"/>
                </a:lnTo>
                <a:close/>
              </a:path>
            </a:pathLst>
          </a:cu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0" name="Straight Arrow Connector 129"/>
          <p:cNvCxnSpPr/>
          <p:nvPr/>
        </p:nvCxnSpPr>
        <p:spPr>
          <a:xfrm>
            <a:off x="3843294" y="5222876"/>
            <a:ext cx="0" cy="376768"/>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3471768" y="5165064"/>
            <a:ext cx="0" cy="376768"/>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32" name="Down Arrow 131"/>
          <p:cNvSpPr/>
          <p:nvPr/>
        </p:nvSpPr>
        <p:spPr>
          <a:xfrm rot="1964459">
            <a:off x="3742266" y="5208707"/>
            <a:ext cx="121920" cy="222271"/>
          </a:xfrm>
          <a:prstGeom prst="downArrow">
            <a:avLst/>
          </a:prstGeom>
          <a:solidFill>
            <a:srgbClr val="00B0F0">
              <a:alpha val="7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50"/>
          <p:cNvSpPr/>
          <p:nvPr/>
        </p:nvSpPr>
        <p:spPr>
          <a:xfrm>
            <a:off x="3103245" y="3104198"/>
            <a:ext cx="2145983" cy="1309687"/>
          </a:xfrm>
          <a:custGeom>
            <a:avLst/>
            <a:gdLst>
              <a:gd name="connsiteX0" fmla="*/ 0 w 1604963"/>
              <a:gd name="connsiteY0" fmla="*/ 1028700 h 1119187"/>
              <a:gd name="connsiteX1" fmla="*/ 1147763 w 1604963"/>
              <a:gd name="connsiteY1" fmla="*/ 0 h 1119187"/>
              <a:gd name="connsiteX2" fmla="*/ 1604963 w 1604963"/>
              <a:gd name="connsiteY2" fmla="*/ 71437 h 1119187"/>
              <a:gd name="connsiteX3" fmla="*/ 638175 w 1604963"/>
              <a:gd name="connsiteY3" fmla="*/ 1119187 h 1119187"/>
              <a:gd name="connsiteX4" fmla="*/ 0 w 1604963"/>
              <a:gd name="connsiteY4" fmla="*/ 1028700 h 1119187"/>
              <a:gd name="connsiteX0" fmla="*/ 0 w 1604963"/>
              <a:gd name="connsiteY0" fmla="*/ 1028700 h 1256347"/>
              <a:gd name="connsiteX1" fmla="*/ 1147763 w 1604963"/>
              <a:gd name="connsiteY1" fmla="*/ 0 h 1256347"/>
              <a:gd name="connsiteX2" fmla="*/ 1604963 w 1604963"/>
              <a:gd name="connsiteY2" fmla="*/ 71437 h 1256347"/>
              <a:gd name="connsiteX3" fmla="*/ 851535 w 1604963"/>
              <a:gd name="connsiteY3" fmla="*/ 1256347 h 1256347"/>
              <a:gd name="connsiteX4" fmla="*/ 0 w 1604963"/>
              <a:gd name="connsiteY4" fmla="*/ 1028700 h 1256347"/>
              <a:gd name="connsiteX0" fmla="*/ 0 w 2054543"/>
              <a:gd name="connsiteY0" fmla="*/ 1082040 h 1256347"/>
              <a:gd name="connsiteX1" fmla="*/ 1597343 w 2054543"/>
              <a:gd name="connsiteY1" fmla="*/ 0 h 1256347"/>
              <a:gd name="connsiteX2" fmla="*/ 2054543 w 2054543"/>
              <a:gd name="connsiteY2" fmla="*/ 71437 h 1256347"/>
              <a:gd name="connsiteX3" fmla="*/ 1301115 w 2054543"/>
              <a:gd name="connsiteY3" fmla="*/ 1256347 h 1256347"/>
              <a:gd name="connsiteX4" fmla="*/ 0 w 2054543"/>
              <a:gd name="connsiteY4" fmla="*/ 1082040 h 1256347"/>
              <a:gd name="connsiteX0" fmla="*/ 0 w 2145983"/>
              <a:gd name="connsiteY0" fmla="*/ 1082040 h 1256347"/>
              <a:gd name="connsiteX1" fmla="*/ 1597343 w 2145983"/>
              <a:gd name="connsiteY1" fmla="*/ 0 h 1256347"/>
              <a:gd name="connsiteX2" fmla="*/ 2145983 w 2145983"/>
              <a:gd name="connsiteY2" fmla="*/ 71437 h 1256347"/>
              <a:gd name="connsiteX3" fmla="*/ 1301115 w 2145983"/>
              <a:gd name="connsiteY3" fmla="*/ 1256347 h 1256347"/>
              <a:gd name="connsiteX4" fmla="*/ 0 w 2145983"/>
              <a:gd name="connsiteY4" fmla="*/ 1082040 h 1256347"/>
              <a:gd name="connsiteX0" fmla="*/ 0 w 2145983"/>
              <a:gd name="connsiteY0" fmla="*/ 1135380 h 1309687"/>
              <a:gd name="connsiteX1" fmla="*/ 1544003 w 2145983"/>
              <a:gd name="connsiteY1" fmla="*/ 0 h 1309687"/>
              <a:gd name="connsiteX2" fmla="*/ 2145983 w 2145983"/>
              <a:gd name="connsiteY2" fmla="*/ 124777 h 1309687"/>
              <a:gd name="connsiteX3" fmla="*/ 1301115 w 2145983"/>
              <a:gd name="connsiteY3" fmla="*/ 1309687 h 1309687"/>
              <a:gd name="connsiteX4" fmla="*/ 0 w 2145983"/>
              <a:gd name="connsiteY4" fmla="*/ 1135380 h 1309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983" h="1309687">
                <a:moveTo>
                  <a:pt x="0" y="1135380"/>
                </a:moveTo>
                <a:lnTo>
                  <a:pt x="1544003" y="0"/>
                </a:lnTo>
                <a:lnTo>
                  <a:pt x="2145983" y="124777"/>
                </a:lnTo>
                <a:lnTo>
                  <a:pt x="1301115" y="1309687"/>
                </a:lnTo>
                <a:lnTo>
                  <a:pt x="0" y="1135380"/>
                </a:lnTo>
                <a:close/>
              </a:path>
            </a:pathLst>
          </a:cu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Footer Placeholder 3"/>
          <p:cNvSpPr>
            <a:spLocks noGrp="1"/>
          </p:cNvSpPr>
          <p:nvPr>
            <p:ph type="ftr" sz="quarter" idx="3"/>
          </p:nvPr>
        </p:nvSpPr>
        <p:spPr>
          <a:xfrm>
            <a:off x="1085851" y="6324600"/>
            <a:ext cx="5543549" cy="365760"/>
          </a:xfrm>
        </p:spPr>
        <p:txBody>
          <a:bodyPr/>
          <a:lstStyle/>
          <a:p>
            <a:pPr>
              <a:defRPr/>
            </a:pPr>
            <a:r>
              <a:rPr lang="en-US" dirty="0"/>
              <a:t>BMP Maintenance</a:t>
            </a:r>
          </a:p>
        </p:txBody>
      </p:sp>
    </p:spTree>
    <p:extLst>
      <p:ext uri="{BB962C8B-B14F-4D97-AF65-F5344CB8AC3E}">
        <p14:creationId xmlns:p14="http://schemas.microsoft.com/office/powerpoint/2010/main" val="292433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par>
                                <p:cTn id="14" presetID="22" presetClass="entr" presetSubtype="4"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par>
                                <p:cTn id="17" presetID="22" presetClass="entr" presetSubtype="4"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down)">
                                      <p:cBhvr>
                                        <p:cTn id="22" dur="500"/>
                                        <p:tgtEl>
                                          <p:spTgt spid="38"/>
                                        </p:tgtEl>
                                      </p:cBhvr>
                                    </p:animEffect>
                                  </p:childTnLst>
                                </p:cTn>
                              </p:par>
                              <p:par>
                                <p:cTn id="23" presetID="22" presetClass="entr" presetSubtype="4"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down)">
                                      <p:cBhvr>
                                        <p:cTn id="25" dur="500"/>
                                        <p:tgtEl>
                                          <p:spTgt spid="39"/>
                                        </p:tgtEl>
                                      </p:cBhvr>
                                    </p:animEffect>
                                  </p:childTnLst>
                                </p:cTn>
                              </p:par>
                              <p:par>
                                <p:cTn id="26" presetID="22" presetClass="entr" presetSubtype="4"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par>
                                <p:cTn id="29" presetID="22" presetClass="entr" presetSubtype="4"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par>
                                <p:cTn id="32" presetID="22" presetClass="entr" presetSubtype="4" fill="hold"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par>
                                <p:cTn id="35" presetID="22" presetClass="entr" presetSubtype="4"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down)">
                                      <p:cBhvr>
                                        <p:cTn id="37" dur="500"/>
                                        <p:tgtEl>
                                          <p:spTgt spid="55"/>
                                        </p:tgtEl>
                                      </p:cBhvr>
                                    </p:animEffect>
                                  </p:childTnLst>
                                </p:cTn>
                              </p:par>
                              <p:par>
                                <p:cTn id="38" presetID="22" presetClass="entr" presetSubtype="4" fill="hold"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down)">
                                      <p:cBhvr>
                                        <p:cTn id="40" dur="500"/>
                                        <p:tgtEl>
                                          <p:spTgt spid="56"/>
                                        </p:tgtEl>
                                      </p:cBhvr>
                                    </p:animEffect>
                                  </p:childTnLst>
                                </p:cTn>
                              </p:par>
                              <p:par>
                                <p:cTn id="41" presetID="22" presetClass="entr" presetSubtype="4"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wipe(down)">
                                      <p:cBhvr>
                                        <p:cTn id="43" dur="500"/>
                                        <p:tgtEl>
                                          <p:spTgt spid="57"/>
                                        </p:tgtEl>
                                      </p:cBhvr>
                                    </p:animEffect>
                                  </p:childTnLst>
                                </p:cTn>
                              </p:par>
                              <p:par>
                                <p:cTn id="44" presetID="22" presetClass="entr" presetSubtype="4" fill="hold"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wipe(down)">
                                      <p:cBhvr>
                                        <p:cTn id="46" dur="500"/>
                                        <p:tgtEl>
                                          <p:spTgt spid="58"/>
                                        </p:tgtEl>
                                      </p:cBhvr>
                                    </p:animEffect>
                                  </p:childTnLst>
                                </p:cTn>
                              </p:par>
                              <p:par>
                                <p:cTn id="47" presetID="22" presetClass="entr" presetSubtype="4"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wipe(down)">
                                      <p:cBhvr>
                                        <p:cTn id="49" dur="500"/>
                                        <p:tgtEl>
                                          <p:spTgt spid="59"/>
                                        </p:tgtEl>
                                      </p:cBhvr>
                                    </p:animEffect>
                                  </p:childTnLst>
                                </p:cTn>
                              </p:par>
                              <p:par>
                                <p:cTn id="50" presetID="22" presetClass="entr" presetSubtype="4" fill="hold"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wipe(down)">
                                      <p:cBhvr>
                                        <p:cTn id="52" dur="500"/>
                                        <p:tgtEl>
                                          <p:spTgt spid="61"/>
                                        </p:tgtEl>
                                      </p:cBhvr>
                                    </p:animEffect>
                                  </p:childTnLst>
                                </p:cTn>
                              </p:par>
                              <p:par>
                                <p:cTn id="53" presetID="22" presetClass="entr" presetSubtype="4"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wipe(down)">
                                      <p:cBhvr>
                                        <p:cTn id="55" dur="500"/>
                                        <p:tgtEl>
                                          <p:spTgt spid="62"/>
                                        </p:tgtEl>
                                      </p:cBhvr>
                                    </p:animEffect>
                                  </p:childTnLst>
                                </p:cTn>
                              </p:par>
                              <p:par>
                                <p:cTn id="56" presetID="22" presetClass="entr" presetSubtype="4" fill="hold" nodeType="with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wipe(down)">
                                      <p:cBhvr>
                                        <p:cTn id="58" dur="500"/>
                                        <p:tgtEl>
                                          <p:spTgt spid="63"/>
                                        </p:tgtEl>
                                      </p:cBhvr>
                                    </p:animEffect>
                                  </p:childTnLst>
                                </p:cTn>
                              </p:par>
                              <p:par>
                                <p:cTn id="59" presetID="22" presetClass="entr" presetSubtype="4"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wipe(down)">
                                      <p:cBhvr>
                                        <p:cTn id="61" dur="500"/>
                                        <p:tgtEl>
                                          <p:spTgt spid="64"/>
                                        </p:tgtEl>
                                      </p:cBhvr>
                                    </p:animEffect>
                                  </p:childTnLst>
                                </p:cTn>
                              </p:par>
                              <p:par>
                                <p:cTn id="62" presetID="22" presetClass="entr" presetSubtype="4" fill="hold" nodeType="with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wipe(down)">
                                      <p:cBhvr>
                                        <p:cTn id="64" dur="500"/>
                                        <p:tgtEl>
                                          <p:spTgt spid="65"/>
                                        </p:tgtEl>
                                      </p:cBhvr>
                                    </p:animEffect>
                                  </p:childTnLst>
                                </p:cTn>
                              </p:par>
                              <p:par>
                                <p:cTn id="65" presetID="22" presetClass="entr" presetSubtype="4" fill="hold" nodeType="with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down)">
                                      <p:cBhvr>
                                        <p:cTn id="67" dur="500"/>
                                        <p:tgtEl>
                                          <p:spTgt spid="66"/>
                                        </p:tgtEl>
                                      </p:cBhvr>
                                    </p:animEffect>
                                  </p:childTnLst>
                                </p:cTn>
                              </p:par>
                              <p:par>
                                <p:cTn id="68" presetID="22" presetClass="entr" presetSubtype="4" fill="hold" nodeType="with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wipe(down)">
                                      <p:cBhvr>
                                        <p:cTn id="70" dur="500"/>
                                        <p:tgtEl>
                                          <p:spTgt spid="67"/>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1" repeatCount="indefinite" fill="hold" nodeType="clickEffect">
                                  <p:stCondLst>
                                    <p:cond delay="0"/>
                                  </p:stCondLst>
                                  <p:childTnLst>
                                    <p:set>
                                      <p:cBhvr>
                                        <p:cTn id="78" dur="1" fill="hold">
                                          <p:stCondLst>
                                            <p:cond delay="0"/>
                                          </p:stCondLst>
                                        </p:cTn>
                                        <p:tgtEl>
                                          <p:spTgt spid="73"/>
                                        </p:tgtEl>
                                        <p:attrNameLst>
                                          <p:attrName>style.visibility</p:attrName>
                                        </p:attrNameLst>
                                      </p:cBhvr>
                                      <p:to>
                                        <p:strVal val="visible"/>
                                      </p:to>
                                    </p:set>
                                    <p:animEffect transition="in" filter="wipe(up)">
                                      <p:cBhvr>
                                        <p:cTn id="79" dur="1000"/>
                                        <p:tgtEl>
                                          <p:spTgt spid="73"/>
                                        </p:tgtEl>
                                      </p:cBhvr>
                                    </p:animEffect>
                                  </p:childTnLst>
                                </p:cTn>
                              </p:par>
                              <p:par>
                                <p:cTn id="80" presetID="22" presetClass="entr" presetSubtype="1" repeatCount="indefinite" fill="hold" nodeType="withEffect">
                                  <p:stCondLst>
                                    <p:cond delay="0"/>
                                  </p:stCondLst>
                                  <p:childTnLst>
                                    <p:set>
                                      <p:cBhvr>
                                        <p:cTn id="81" dur="1" fill="hold">
                                          <p:stCondLst>
                                            <p:cond delay="0"/>
                                          </p:stCondLst>
                                        </p:cTn>
                                        <p:tgtEl>
                                          <p:spTgt spid="80"/>
                                        </p:tgtEl>
                                        <p:attrNameLst>
                                          <p:attrName>style.visibility</p:attrName>
                                        </p:attrNameLst>
                                      </p:cBhvr>
                                      <p:to>
                                        <p:strVal val="visible"/>
                                      </p:to>
                                    </p:set>
                                    <p:animEffect transition="in" filter="wipe(up)">
                                      <p:cBhvr>
                                        <p:cTn id="82" dur="1000"/>
                                        <p:tgtEl>
                                          <p:spTgt spid="80"/>
                                        </p:tgtEl>
                                      </p:cBhvr>
                                    </p:animEffect>
                                  </p:childTnLst>
                                </p:cTn>
                              </p:par>
                              <p:par>
                                <p:cTn id="83" presetID="22" presetClass="entr" presetSubtype="1" repeatCount="indefinite" fill="hold" nodeType="withEffect">
                                  <p:stCondLst>
                                    <p:cond delay="0"/>
                                  </p:stCondLst>
                                  <p:childTnLst>
                                    <p:set>
                                      <p:cBhvr>
                                        <p:cTn id="84" dur="1" fill="hold">
                                          <p:stCondLst>
                                            <p:cond delay="0"/>
                                          </p:stCondLst>
                                        </p:cTn>
                                        <p:tgtEl>
                                          <p:spTgt spid="75"/>
                                        </p:tgtEl>
                                        <p:attrNameLst>
                                          <p:attrName>style.visibility</p:attrName>
                                        </p:attrNameLst>
                                      </p:cBhvr>
                                      <p:to>
                                        <p:strVal val="visible"/>
                                      </p:to>
                                    </p:set>
                                    <p:animEffect transition="in" filter="wipe(up)">
                                      <p:cBhvr>
                                        <p:cTn id="85" dur="1000"/>
                                        <p:tgtEl>
                                          <p:spTgt spid="75"/>
                                        </p:tgtEl>
                                      </p:cBhvr>
                                    </p:animEffect>
                                  </p:childTnLst>
                                </p:cTn>
                              </p:par>
                              <p:par>
                                <p:cTn id="86" presetID="22" presetClass="entr" presetSubtype="1" repeatCount="indefinite" fill="hold" nodeType="withEffect">
                                  <p:stCondLst>
                                    <p:cond delay="0"/>
                                  </p:stCondLst>
                                  <p:childTnLst>
                                    <p:set>
                                      <p:cBhvr>
                                        <p:cTn id="87" dur="1" fill="hold">
                                          <p:stCondLst>
                                            <p:cond delay="0"/>
                                          </p:stCondLst>
                                        </p:cTn>
                                        <p:tgtEl>
                                          <p:spTgt spid="81"/>
                                        </p:tgtEl>
                                        <p:attrNameLst>
                                          <p:attrName>style.visibility</p:attrName>
                                        </p:attrNameLst>
                                      </p:cBhvr>
                                      <p:to>
                                        <p:strVal val="visible"/>
                                      </p:to>
                                    </p:set>
                                    <p:animEffect transition="in" filter="wipe(up)">
                                      <p:cBhvr>
                                        <p:cTn id="88" dur="1000"/>
                                        <p:tgtEl>
                                          <p:spTgt spid="81"/>
                                        </p:tgtEl>
                                      </p:cBhvr>
                                    </p:animEffect>
                                  </p:childTnLst>
                                </p:cTn>
                              </p:par>
                              <p:par>
                                <p:cTn id="89" presetID="22" presetClass="entr" presetSubtype="1" repeatCount="indefinite" fill="hold" nodeType="withEffect">
                                  <p:stCondLst>
                                    <p:cond delay="0"/>
                                  </p:stCondLst>
                                  <p:childTnLst>
                                    <p:set>
                                      <p:cBhvr>
                                        <p:cTn id="90" dur="1" fill="hold">
                                          <p:stCondLst>
                                            <p:cond delay="0"/>
                                          </p:stCondLst>
                                        </p:cTn>
                                        <p:tgtEl>
                                          <p:spTgt spid="77"/>
                                        </p:tgtEl>
                                        <p:attrNameLst>
                                          <p:attrName>style.visibility</p:attrName>
                                        </p:attrNameLst>
                                      </p:cBhvr>
                                      <p:to>
                                        <p:strVal val="visible"/>
                                      </p:to>
                                    </p:set>
                                    <p:animEffect transition="in" filter="wipe(up)">
                                      <p:cBhvr>
                                        <p:cTn id="91" dur="1000"/>
                                        <p:tgtEl>
                                          <p:spTgt spid="77"/>
                                        </p:tgtEl>
                                      </p:cBhvr>
                                    </p:animEffect>
                                  </p:childTnLst>
                                </p:cTn>
                              </p:par>
                              <p:par>
                                <p:cTn id="92" presetID="22" presetClass="entr" presetSubtype="1" repeatCount="indefinite" fill="hold" nodeType="withEffect">
                                  <p:stCondLst>
                                    <p:cond delay="0"/>
                                  </p:stCondLst>
                                  <p:childTnLst>
                                    <p:set>
                                      <p:cBhvr>
                                        <p:cTn id="93" dur="1" fill="hold">
                                          <p:stCondLst>
                                            <p:cond delay="0"/>
                                          </p:stCondLst>
                                        </p:cTn>
                                        <p:tgtEl>
                                          <p:spTgt spid="85"/>
                                        </p:tgtEl>
                                        <p:attrNameLst>
                                          <p:attrName>style.visibility</p:attrName>
                                        </p:attrNameLst>
                                      </p:cBhvr>
                                      <p:to>
                                        <p:strVal val="visible"/>
                                      </p:to>
                                    </p:set>
                                    <p:animEffect transition="in" filter="wipe(up)">
                                      <p:cBhvr>
                                        <p:cTn id="94" dur="1000"/>
                                        <p:tgtEl>
                                          <p:spTgt spid="85"/>
                                        </p:tgtEl>
                                      </p:cBhvr>
                                    </p:animEffect>
                                  </p:childTnLst>
                                </p:cTn>
                              </p:par>
                              <p:par>
                                <p:cTn id="95" presetID="22" presetClass="entr" presetSubtype="1" repeatCount="indefinite" fill="hold" nodeType="with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wipe(up)">
                                      <p:cBhvr>
                                        <p:cTn id="97" dur="1000"/>
                                        <p:tgtEl>
                                          <p:spTgt spid="78"/>
                                        </p:tgtEl>
                                      </p:cBhvr>
                                    </p:animEffect>
                                  </p:childTnLst>
                                </p:cTn>
                              </p:par>
                              <p:par>
                                <p:cTn id="98" presetID="22" presetClass="entr" presetSubtype="1" repeatCount="indefinite" fill="hold" nodeType="withEffect">
                                  <p:stCondLst>
                                    <p:cond delay="500"/>
                                  </p:stCondLst>
                                  <p:childTnLst>
                                    <p:set>
                                      <p:cBhvr>
                                        <p:cTn id="99" dur="1" fill="hold">
                                          <p:stCondLst>
                                            <p:cond delay="0"/>
                                          </p:stCondLst>
                                        </p:cTn>
                                        <p:tgtEl>
                                          <p:spTgt spid="82"/>
                                        </p:tgtEl>
                                        <p:attrNameLst>
                                          <p:attrName>style.visibility</p:attrName>
                                        </p:attrNameLst>
                                      </p:cBhvr>
                                      <p:to>
                                        <p:strVal val="visible"/>
                                      </p:to>
                                    </p:set>
                                    <p:animEffect transition="in" filter="wipe(up)">
                                      <p:cBhvr>
                                        <p:cTn id="100" dur="1000"/>
                                        <p:tgtEl>
                                          <p:spTgt spid="82"/>
                                        </p:tgtEl>
                                      </p:cBhvr>
                                    </p:animEffect>
                                  </p:childTnLst>
                                </p:cTn>
                              </p:par>
                              <p:par>
                                <p:cTn id="101" presetID="22" presetClass="entr" presetSubtype="1" repeatCount="indefinite" fill="hold" nodeType="withEffect">
                                  <p:stCondLst>
                                    <p:cond delay="500"/>
                                  </p:stCondLst>
                                  <p:childTnLst>
                                    <p:set>
                                      <p:cBhvr>
                                        <p:cTn id="102" dur="1" fill="hold">
                                          <p:stCondLst>
                                            <p:cond delay="0"/>
                                          </p:stCondLst>
                                        </p:cTn>
                                        <p:tgtEl>
                                          <p:spTgt spid="74"/>
                                        </p:tgtEl>
                                        <p:attrNameLst>
                                          <p:attrName>style.visibility</p:attrName>
                                        </p:attrNameLst>
                                      </p:cBhvr>
                                      <p:to>
                                        <p:strVal val="visible"/>
                                      </p:to>
                                    </p:set>
                                    <p:animEffect transition="in" filter="wipe(up)">
                                      <p:cBhvr>
                                        <p:cTn id="103" dur="1000"/>
                                        <p:tgtEl>
                                          <p:spTgt spid="74"/>
                                        </p:tgtEl>
                                      </p:cBhvr>
                                    </p:animEffect>
                                  </p:childTnLst>
                                </p:cTn>
                              </p:par>
                              <p:par>
                                <p:cTn id="104" presetID="22" presetClass="entr" presetSubtype="1" repeatCount="indefinite" fill="hold" nodeType="withEffect">
                                  <p:stCondLst>
                                    <p:cond delay="500"/>
                                  </p:stCondLst>
                                  <p:childTnLst>
                                    <p:set>
                                      <p:cBhvr>
                                        <p:cTn id="105" dur="1" fill="hold">
                                          <p:stCondLst>
                                            <p:cond delay="0"/>
                                          </p:stCondLst>
                                        </p:cTn>
                                        <p:tgtEl>
                                          <p:spTgt spid="83"/>
                                        </p:tgtEl>
                                        <p:attrNameLst>
                                          <p:attrName>style.visibility</p:attrName>
                                        </p:attrNameLst>
                                      </p:cBhvr>
                                      <p:to>
                                        <p:strVal val="visible"/>
                                      </p:to>
                                    </p:set>
                                    <p:animEffect transition="in" filter="wipe(up)">
                                      <p:cBhvr>
                                        <p:cTn id="106" dur="1000"/>
                                        <p:tgtEl>
                                          <p:spTgt spid="83"/>
                                        </p:tgtEl>
                                      </p:cBhvr>
                                    </p:animEffect>
                                  </p:childTnLst>
                                </p:cTn>
                              </p:par>
                              <p:par>
                                <p:cTn id="107" presetID="22" presetClass="entr" presetSubtype="1" repeatCount="indefinite" fill="hold" nodeType="withEffect">
                                  <p:stCondLst>
                                    <p:cond delay="500"/>
                                  </p:stCondLst>
                                  <p:childTnLst>
                                    <p:set>
                                      <p:cBhvr>
                                        <p:cTn id="108" dur="1" fill="hold">
                                          <p:stCondLst>
                                            <p:cond delay="0"/>
                                          </p:stCondLst>
                                        </p:cTn>
                                        <p:tgtEl>
                                          <p:spTgt spid="79"/>
                                        </p:tgtEl>
                                        <p:attrNameLst>
                                          <p:attrName>style.visibility</p:attrName>
                                        </p:attrNameLst>
                                      </p:cBhvr>
                                      <p:to>
                                        <p:strVal val="visible"/>
                                      </p:to>
                                    </p:set>
                                    <p:animEffect transition="in" filter="wipe(up)">
                                      <p:cBhvr>
                                        <p:cTn id="109" dur="1000"/>
                                        <p:tgtEl>
                                          <p:spTgt spid="79"/>
                                        </p:tgtEl>
                                      </p:cBhvr>
                                    </p:animEffect>
                                  </p:childTnLst>
                                </p:cTn>
                              </p:par>
                              <p:par>
                                <p:cTn id="110" presetID="22" presetClass="entr" presetSubtype="1" repeatCount="indefinite" fill="hold" nodeType="withEffect">
                                  <p:stCondLst>
                                    <p:cond delay="500"/>
                                  </p:stCondLst>
                                  <p:childTnLst>
                                    <p:set>
                                      <p:cBhvr>
                                        <p:cTn id="111" dur="1" fill="hold">
                                          <p:stCondLst>
                                            <p:cond delay="0"/>
                                          </p:stCondLst>
                                        </p:cTn>
                                        <p:tgtEl>
                                          <p:spTgt spid="84"/>
                                        </p:tgtEl>
                                        <p:attrNameLst>
                                          <p:attrName>style.visibility</p:attrName>
                                        </p:attrNameLst>
                                      </p:cBhvr>
                                      <p:to>
                                        <p:strVal val="visible"/>
                                      </p:to>
                                    </p:set>
                                    <p:animEffect transition="in" filter="wipe(up)">
                                      <p:cBhvr>
                                        <p:cTn id="112" dur="1000"/>
                                        <p:tgtEl>
                                          <p:spTgt spid="84"/>
                                        </p:tgtEl>
                                      </p:cBhvr>
                                    </p:animEffect>
                                  </p:childTnLst>
                                </p:cTn>
                              </p:par>
                              <p:par>
                                <p:cTn id="113" presetID="22" presetClass="entr" presetSubtype="1" repeatCount="indefinite" fill="hold" nodeType="withEffect">
                                  <p:stCondLst>
                                    <p:cond delay="500"/>
                                  </p:stCondLst>
                                  <p:childTnLst>
                                    <p:set>
                                      <p:cBhvr>
                                        <p:cTn id="114" dur="1" fill="hold">
                                          <p:stCondLst>
                                            <p:cond delay="0"/>
                                          </p:stCondLst>
                                        </p:cTn>
                                        <p:tgtEl>
                                          <p:spTgt spid="76"/>
                                        </p:tgtEl>
                                        <p:attrNameLst>
                                          <p:attrName>style.visibility</p:attrName>
                                        </p:attrNameLst>
                                      </p:cBhvr>
                                      <p:to>
                                        <p:strVal val="visible"/>
                                      </p:to>
                                    </p:set>
                                    <p:animEffect transition="in" filter="wipe(up)">
                                      <p:cBhvr>
                                        <p:cTn id="115" dur="1000"/>
                                        <p:tgtEl>
                                          <p:spTgt spid="76"/>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repeatCount="indefinite" fill="hold" grpId="0" nodeType="clickEffect">
                                  <p:stCondLst>
                                    <p:cond delay="0"/>
                                  </p:stCondLst>
                                  <p:childTnLst>
                                    <p:set>
                                      <p:cBhvr>
                                        <p:cTn id="119" dur="1" fill="hold">
                                          <p:stCondLst>
                                            <p:cond delay="0"/>
                                          </p:stCondLst>
                                        </p:cTn>
                                        <p:tgtEl>
                                          <p:spTgt spid="68"/>
                                        </p:tgtEl>
                                        <p:attrNameLst>
                                          <p:attrName>style.visibility</p:attrName>
                                        </p:attrNameLst>
                                      </p:cBhvr>
                                      <p:to>
                                        <p:strVal val="visible"/>
                                      </p:to>
                                    </p:set>
                                    <p:animEffect transition="in" filter="wipe(left)">
                                      <p:cBhvr>
                                        <p:cTn id="120" dur="2000"/>
                                        <p:tgtEl>
                                          <p:spTgt spid="68"/>
                                        </p:tgtEl>
                                      </p:cBhvr>
                                    </p:animEffect>
                                  </p:childTnLst>
                                </p:cTn>
                              </p:par>
                              <p:par>
                                <p:cTn id="121" presetID="22" presetClass="entr" presetSubtype="8" repeatCount="indefinite" fill="hold" grpId="0" nodeType="withEffect">
                                  <p:stCondLst>
                                    <p:cond delay="0"/>
                                  </p:stCondLst>
                                  <p:childTnLst>
                                    <p:set>
                                      <p:cBhvr>
                                        <p:cTn id="122" dur="1" fill="hold">
                                          <p:stCondLst>
                                            <p:cond delay="0"/>
                                          </p:stCondLst>
                                        </p:cTn>
                                        <p:tgtEl>
                                          <p:spTgt spid="69"/>
                                        </p:tgtEl>
                                        <p:attrNameLst>
                                          <p:attrName>style.visibility</p:attrName>
                                        </p:attrNameLst>
                                      </p:cBhvr>
                                      <p:to>
                                        <p:strVal val="visible"/>
                                      </p:to>
                                    </p:set>
                                    <p:animEffect transition="in" filter="wipe(left)">
                                      <p:cBhvr>
                                        <p:cTn id="123" dur="2000"/>
                                        <p:tgtEl>
                                          <p:spTgt spid="69"/>
                                        </p:tgtEl>
                                      </p:cBhvr>
                                    </p:animEffect>
                                  </p:childTnLst>
                                </p:cTn>
                              </p:par>
                              <p:par>
                                <p:cTn id="124" presetID="22" presetClass="entr" presetSubtype="8" repeatCount="indefinite" fill="hold" grpId="0" nodeType="withEffect">
                                  <p:stCondLst>
                                    <p:cond delay="0"/>
                                  </p:stCondLst>
                                  <p:childTnLst>
                                    <p:set>
                                      <p:cBhvr>
                                        <p:cTn id="125" dur="1" fill="hold">
                                          <p:stCondLst>
                                            <p:cond delay="0"/>
                                          </p:stCondLst>
                                        </p:cTn>
                                        <p:tgtEl>
                                          <p:spTgt spid="70"/>
                                        </p:tgtEl>
                                        <p:attrNameLst>
                                          <p:attrName>style.visibility</p:attrName>
                                        </p:attrNameLst>
                                      </p:cBhvr>
                                      <p:to>
                                        <p:strVal val="visible"/>
                                      </p:to>
                                    </p:set>
                                    <p:animEffect transition="in" filter="wipe(left)">
                                      <p:cBhvr>
                                        <p:cTn id="126" dur="2000"/>
                                        <p:tgtEl>
                                          <p:spTgt spid="70"/>
                                        </p:tgtEl>
                                      </p:cBhvr>
                                    </p:animEffec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90"/>
                                        </p:tgtEl>
                                        <p:attrNameLst>
                                          <p:attrName>style.visibility</p:attrName>
                                        </p:attrNameLst>
                                      </p:cBhvr>
                                      <p:to>
                                        <p:strVal val="visible"/>
                                      </p:to>
                                    </p:set>
                                  </p:childTnLst>
                                </p:cTn>
                              </p:par>
                              <p:par>
                                <p:cTn id="131" presetID="1" presetClass="entr" presetSubtype="0" fill="hold" grpId="1" nodeType="withEffect">
                                  <p:stCondLst>
                                    <p:cond delay="0"/>
                                  </p:stCondLst>
                                  <p:childTnLst>
                                    <p:set>
                                      <p:cBhvr>
                                        <p:cTn id="132" dur="1" fill="hold">
                                          <p:stCondLst>
                                            <p:cond delay="0"/>
                                          </p:stCondLst>
                                        </p:cTn>
                                        <p:tgtEl>
                                          <p:spTgt spid="88"/>
                                        </p:tgtEl>
                                        <p:attrNameLst>
                                          <p:attrName>style.visibility</p:attrName>
                                        </p:attrNameLst>
                                      </p:cBhvr>
                                      <p:to>
                                        <p:strVal val="visible"/>
                                      </p:to>
                                    </p:set>
                                  </p:childTnLst>
                                </p:cTn>
                              </p:par>
                              <p:par>
                                <p:cTn id="133" presetID="1" presetClass="entr" presetSubtype="0" fill="hold" grpId="1" nodeType="withEffect">
                                  <p:stCondLst>
                                    <p:cond delay="0"/>
                                  </p:stCondLst>
                                  <p:childTnLst>
                                    <p:set>
                                      <p:cBhvr>
                                        <p:cTn id="134" dur="1" fill="hold">
                                          <p:stCondLst>
                                            <p:cond delay="0"/>
                                          </p:stCondLst>
                                        </p:cTn>
                                        <p:tgtEl>
                                          <p:spTgt spid="86"/>
                                        </p:tgtEl>
                                        <p:attrNameLst>
                                          <p:attrName>style.visibility</p:attrName>
                                        </p:attrNameLst>
                                      </p:cBhvr>
                                      <p:to>
                                        <p:strVal val="visible"/>
                                      </p:to>
                                    </p:set>
                                  </p:childTnLst>
                                </p:cTn>
                              </p:par>
                            </p:childTnLst>
                          </p:cTn>
                        </p:par>
                        <p:par>
                          <p:cTn id="135" fill="hold">
                            <p:stCondLst>
                              <p:cond delay="0"/>
                            </p:stCondLst>
                            <p:childTnLst>
                              <p:par>
                                <p:cTn id="136" presetID="42" presetClass="path" presetSubtype="0" repeatCount="indefinite" fill="hold" grpId="0" nodeType="afterEffect">
                                  <p:stCondLst>
                                    <p:cond delay="0"/>
                                  </p:stCondLst>
                                  <p:childTnLst>
                                    <p:animMotion origin="layout" path="M 3.05556E-6 -2.96296E-6 L 0.0309 0.04121 " pathEditMode="relative" rAng="0" ptsTypes="AA">
                                      <p:cBhvr>
                                        <p:cTn id="137" dur="2000" fill="hold"/>
                                        <p:tgtEl>
                                          <p:spTgt spid="90"/>
                                        </p:tgtEl>
                                        <p:attrNameLst>
                                          <p:attrName>ppt_x</p:attrName>
                                          <p:attrName>ppt_y</p:attrName>
                                        </p:attrNameLst>
                                      </p:cBhvr>
                                      <p:rCtr x="1545" y="2060"/>
                                    </p:animMotion>
                                  </p:childTnLst>
                                </p:cTn>
                              </p:par>
                              <p:par>
                                <p:cTn id="138" presetID="42" presetClass="path" presetSubtype="0" repeatCount="indefinite" fill="hold" grpId="0" nodeType="withEffect">
                                  <p:stCondLst>
                                    <p:cond delay="0"/>
                                  </p:stCondLst>
                                  <p:childTnLst>
                                    <p:animMotion origin="layout" path="M 0.01215 -0.00347 L 0.04219 0.03658 " pathEditMode="relative" rAng="0" ptsTypes="AA">
                                      <p:cBhvr>
                                        <p:cTn id="139" dur="2000" fill="hold"/>
                                        <p:tgtEl>
                                          <p:spTgt spid="88"/>
                                        </p:tgtEl>
                                        <p:attrNameLst>
                                          <p:attrName>ppt_x</p:attrName>
                                          <p:attrName>ppt_y</p:attrName>
                                        </p:attrNameLst>
                                      </p:cBhvr>
                                      <p:rCtr x="1493" y="1991"/>
                                    </p:animMotion>
                                  </p:childTnLst>
                                </p:cTn>
                              </p:par>
                              <p:par>
                                <p:cTn id="140" presetID="42" presetClass="path" presetSubtype="0" repeatCount="indefinite" fill="hold" grpId="0" nodeType="withEffect">
                                  <p:stCondLst>
                                    <p:cond delay="0"/>
                                  </p:stCondLst>
                                  <p:childTnLst>
                                    <p:animMotion origin="layout" path="M 1.94444E-6 -1.48148E-6 L 0.02743 0.03333 " pathEditMode="relative" rAng="0" ptsTypes="AA">
                                      <p:cBhvr>
                                        <p:cTn id="141" dur="2000" fill="hold"/>
                                        <p:tgtEl>
                                          <p:spTgt spid="86"/>
                                        </p:tgtEl>
                                        <p:attrNameLst>
                                          <p:attrName>ppt_x</p:attrName>
                                          <p:attrName>ppt_y</p:attrName>
                                        </p:attrNameLst>
                                      </p:cBhvr>
                                      <p:rCtr x="1372" y="1667"/>
                                    </p:animMotion>
                                  </p:childTnLst>
                                </p:cTn>
                              </p:par>
                              <p:par>
                                <p:cTn id="142" presetID="1" presetClass="entr" presetSubtype="0" fill="hold" grpId="1" nodeType="withEffect">
                                  <p:stCondLst>
                                    <p:cond delay="1000"/>
                                  </p:stCondLst>
                                  <p:childTnLst>
                                    <p:set>
                                      <p:cBhvr>
                                        <p:cTn id="143" dur="1" fill="hold">
                                          <p:stCondLst>
                                            <p:cond delay="0"/>
                                          </p:stCondLst>
                                        </p:cTn>
                                        <p:tgtEl>
                                          <p:spTgt spid="89"/>
                                        </p:tgtEl>
                                        <p:attrNameLst>
                                          <p:attrName>style.visibility</p:attrName>
                                        </p:attrNameLst>
                                      </p:cBhvr>
                                      <p:to>
                                        <p:strVal val="visible"/>
                                      </p:to>
                                    </p:set>
                                  </p:childTnLst>
                                </p:cTn>
                              </p:par>
                              <p:par>
                                <p:cTn id="144" presetID="1" presetClass="entr" presetSubtype="0" fill="hold" grpId="1" nodeType="withEffect">
                                  <p:stCondLst>
                                    <p:cond delay="1000"/>
                                  </p:stCondLst>
                                  <p:childTnLst>
                                    <p:set>
                                      <p:cBhvr>
                                        <p:cTn id="145" dur="1" fill="hold">
                                          <p:stCondLst>
                                            <p:cond delay="0"/>
                                          </p:stCondLst>
                                        </p:cTn>
                                        <p:tgtEl>
                                          <p:spTgt spid="87"/>
                                        </p:tgtEl>
                                        <p:attrNameLst>
                                          <p:attrName>style.visibility</p:attrName>
                                        </p:attrNameLst>
                                      </p:cBhvr>
                                      <p:to>
                                        <p:strVal val="visible"/>
                                      </p:to>
                                    </p:set>
                                  </p:childTnLst>
                                </p:cTn>
                              </p:par>
                              <p:par>
                                <p:cTn id="146" presetID="42" presetClass="path" presetSubtype="0" repeatCount="indefinite" fill="hold" grpId="0" nodeType="withEffect">
                                  <p:stCondLst>
                                    <p:cond delay="1000"/>
                                  </p:stCondLst>
                                  <p:childTnLst>
                                    <p:animMotion origin="layout" path="M 4.72222E-6 4.44444E-6 L 0.02413 0.03101 " pathEditMode="relative" rAng="0" ptsTypes="AA">
                                      <p:cBhvr>
                                        <p:cTn id="147" dur="2000" fill="hold"/>
                                        <p:tgtEl>
                                          <p:spTgt spid="87"/>
                                        </p:tgtEl>
                                        <p:attrNameLst>
                                          <p:attrName>ppt_x</p:attrName>
                                          <p:attrName>ppt_y</p:attrName>
                                        </p:attrNameLst>
                                      </p:cBhvr>
                                      <p:rCtr x="1198" y="1551"/>
                                    </p:animMotion>
                                  </p:childTnLst>
                                </p:cTn>
                              </p:par>
                              <p:par>
                                <p:cTn id="148" presetID="42" presetClass="path" presetSubtype="0" repeatCount="indefinite" fill="hold" grpId="0" nodeType="withEffect">
                                  <p:stCondLst>
                                    <p:cond delay="1000"/>
                                  </p:stCondLst>
                                  <p:childTnLst>
                                    <p:animMotion origin="layout" path="M 4.44444E-6 7.40741E-7 L 0.02569 0.03565 " pathEditMode="relative" rAng="0" ptsTypes="AA">
                                      <p:cBhvr>
                                        <p:cTn id="149" dur="2000" fill="hold"/>
                                        <p:tgtEl>
                                          <p:spTgt spid="89"/>
                                        </p:tgtEl>
                                        <p:attrNameLst>
                                          <p:attrName>ppt_x</p:attrName>
                                          <p:attrName>ppt_y</p:attrName>
                                        </p:attrNameLst>
                                      </p:cBhvr>
                                      <p:rCtr x="1285" y="1782"/>
                                    </p:animMotion>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51"/>
                                        </p:tgtEl>
                                        <p:attrNameLst>
                                          <p:attrName>style.visibility</p:attrName>
                                        </p:attrNameLst>
                                      </p:cBhvr>
                                      <p:to>
                                        <p:strVal val="visible"/>
                                      </p:to>
                                    </p:set>
                                    <p:animEffect transition="in" filter="fade">
                                      <p:cBhvr>
                                        <p:cTn id="154" dur="2000"/>
                                        <p:tgtEl>
                                          <p:spTgt spid="51"/>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1" nodeType="clickEffect">
                                  <p:stCondLst>
                                    <p:cond delay="0"/>
                                  </p:stCondLst>
                                  <p:childTnLst>
                                    <p:set>
                                      <p:cBhvr>
                                        <p:cTn id="158" dur="1" fill="hold">
                                          <p:stCondLst>
                                            <p:cond delay="0"/>
                                          </p:stCondLst>
                                        </p:cTn>
                                        <p:tgtEl>
                                          <p:spTgt spid="98"/>
                                        </p:tgtEl>
                                        <p:attrNameLst>
                                          <p:attrName>style.visibility</p:attrName>
                                        </p:attrNameLst>
                                      </p:cBhvr>
                                      <p:to>
                                        <p:strVal val="visible"/>
                                      </p:to>
                                    </p:set>
                                    <p:animEffect transition="in" filter="fade">
                                      <p:cBhvr>
                                        <p:cTn id="159" dur="500"/>
                                        <p:tgtEl>
                                          <p:spTgt spid="98"/>
                                        </p:tgtEl>
                                      </p:cBhvr>
                                    </p:animEffect>
                                  </p:childTnLst>
                                </p:cTn>
                              </p:par>
                              <p:par>
                                <p:cTn id="160" presetID="10" presetClass="entr" presetSubtype="0" fill="hold" grpId="1" nodeType="withEffect">
                                  <p:stCondLst>
                                    <p:cond delay="0"/>
                                  </p:stCondLst>
                                  <p:childTnLst>
                                    <p:set>
                                      <p:cBhvr>
                                        <p:cTn id="161" dur="1" fill="hold">
                                          <p:stCondLst>
                                            <p:cond delay="0"/>
                                          </p:stCondLst>
                                        </p:cTn>
                                        <p:tgtEl>
                                          <p:spTgt spid="94"/>
                                        </p:tgtEl>
                                        <p:attrNameLst>
                                          <p:attrName>style.visibility</p:attrName>
                                        </p:attrNameLst>
                                      </p:cBhvr>
                                      <p:to>
                                        <p:strVal val="visible"/>
                                      </p:to>
                                    </p:set>
                                    <p:animEffect transition="in" filter="fade">
                                      <p:cBhvr>
                                        <p:cTn id="162" dur="500"/>
                                        <p:tgtEl>
                                          <p:spTgt spid="94"/>
                                        </p:tgtEl>
                                      </p:cBhvr>
                                    </p:animEffect>
                                  </p:childTnLst>
                                </p:cTn>
                              </p:par>
                              <p:par>
                                <p:cTn id="163" presetID="10" presetClass="entr" presetSubtype="0" fill="hold" grpId="1" nodeType="withEffect">
                                  <p:stCondLst>
                                    <p:cond delay="250"/>
                                  </p:stCondLst>
                                  <p:childTnLst>
                                    <p:set>
                                      <p:cBhvr>
                                        <p:cTn id="164" dur="1" fill="hold">
                                          <p:stCondLst>
                                            <p:cond delay="0"/>
                                          </p:stCondLst>
                                        </p:cTn>
                                        <p:tgtEl>
                                          <p:spTgt spid="96"/>
                                        </p:tgtEl>
                                        <p:attrNameLst>
                                          <p:attrName>style.visibility</p:attrName>
                                        </p:attrNameLst>
                                      </p:cBhvr>
                                      <p:to>
                                        <p:strVal val="visible"/>
                                      </p:to>
                                    </p:set>
                                    <p:animEffect transition="in" filter="fade">
                                      <p:cBhvr>
                                        <p:cTn id="165" dur="500"/>
                                        <p:tgtEl>
                                          <p:spTgt spid="96"/>
                                        </p:tgtEl>
                                      </p:cBhvr>
                                    </p:animEffect>
                                  </p:childTnLst>
                                </p:cTn>
                              </p:par>
                              <p:par>
                                <p:cTn id="166" presetID="10" presetClass="entr" presetSubtype="0" fill="hold" grpId="1" nodeType="withEffect">
                                  <p:stCondLst>
                                    <p:cond delay="500"/>
                                  </p:stCondLst>
                                  <p:childTnLst>
                                    <p:set>
                                      <p:cBhvr>
                                        <p:cTn id="167" dur="1" fill="hold">
                                          <p:stCondLst>
                                            <p:cond delay="0"/>
                                          </p:stCondLst>
                                        </p:cTn>
                                        <p:tgtEl>
                                          <p:spTgt spid="92"/>
                                        </p:tgtEl>
                                        <p:attrNameLst>
                                          <p:attrName>style.visibility</p:attrName>
                                        </p:attrNameLst>
                                      </p:cBhvr>
                                      <p:to>
                                        <p:strVal val="visible"/>
                                      </p:to>
                                    </p:set>
                                    <p:animEffect transition="in" filter="fade">
                                      <p:cBhvr>
                                        <p:cTn id="168" dur="500"/>
                                        <p:tgtEl>
                                          <p:spTgt spid="92"/>
                                        </p:tgtEl>
                                      </p:cBhvr>
                                    </p:animEffect>
                                  </p:childTnLst>
                                </p:cTn>
                              </p:par>
                              <p:par>
                                <p:cTn id="169" presetID="10" presetClass="entr" presetSubtype="0" fill="hold" grpId="1" nodeType="withEffect">
                                  <p:stCondLst>
                                    <p:cond delay="750"/>
                                  </p:stCondLst>
                                  <p:childTnLst>
                                    <p:set>
                                      <p:cBhvr>
                                        <p:cTn id="170" dur="1" fill="hold">
                                          <p:stCondLst>
                                            <p:cond delay="0"/>
                                          </p:stCondLst>
                                        </p:cTn>
                                        <p:tgtEl>
                                          <p:spTgt spid="97"/>
                                        </p:tgtEl>
                                        <p:attrNameLst>
                                          <p:attrName>style.visibility</p:attrName>
                                        </p:attrNameLst>
                                      </p:cBhvr>
                                      <p:to>
                                        <p:strVal val="visible"/>
                                      </p:to>
                                    </p:set>
                                    <p:animEffect transition="in" filter="fade">
                                      <p:cBhvr>
                                        <p:cTn id="171" dur="500"/>
                                        <p:tgtEl>
                                          <p:spTgt spid="97"/>
                                        </p:tgtEl>
                                      </p:cBhvr>
                                    </p:animEffect>
                                  </p:childTnLst>
                                </p:cTn>
                              </p:par>
                              <p:par>
                                <p:cTn id="172" presetID="10" presetClass="entr" presetSubtype="0" fill="hold" grpId="1" nodeType="withEffect">
                                  <p:stCondLst>
                                    <p:cond delay="1000"/>
                                  </p:stCondLst>
                                  <p:childTnLst>
                                    <p:set>
                                      <p:cBhvr>
                                        <p:cTn id="173" dur="1" fill="hold">
                                          <p:stCondLst>
                                            <p:cond delay="0"/>
                                          </p:stCondLst>
                                        </p:cTn>
                                        <p:tgtEl>
                                          <p:spTgt spid="95"/>
                                        </p:tgtEl>
                                        <p:attrNameLst>
                                          <p:attrName>style.visibility</p:attrName>
                                        </p:attrNameLst>
                                      </p:cBhvr>
                                      <p:to>
                                        <p:strVal val="visible"/>
                                      </p:to>
                                    </p:set>
                                    <p:animEffect transition="in" filter="fade">
                                      <p:cBhvr>
                                        <p:cTn id="174" dur="500"/>
                                        <p:tgtEl>
                                          <p:spTgt spid="95"/>
                                        </p:tgtEl>
                                      </p:cBhvr>
                                    </p:animEffect>
                                  </p:childTnLst>
                                </p:cTn>
                              </p:par>
                              <p:par>
                                <p:cTn id="175" presetID="10" presetClass="entr" presetSubtype="0" fill="hold" grpId="1" nodeType="withEffect">
                                  <p:stCondLst>
                                    <p:cond delay="1000"/>
                                  </p:stCondLst>
                                  <p:childTnLst>
                                    <p:set>
                                      <p:cBhvr>
                                        <p:cTn id="176" dur="1" fill="hold">
                                          <p:stCondLst>
                                            <p:cond delay="0"/>
                                          </p:stCondLst>
                                        </p:cTn>
                                        <p:tgtEl>
                                          <p:spTgt spid="93"/>
                                        </p:tgtEl>
                                        <p:attrNameLst>
                                          <p:attrName>style.visibility</p:attrName>
                                        </p:attrNameLst>
                                      </p:cBhvr>
                                      <p:to>
                                        <p:strVal val="visible"/>
                                      </p:to>
                                    </p:set>
                                    <p:animEffect transition="in" filter="fade">
                                      <p:cBhvr>
                                        <p:cTn id="177" dur="500"/>
                                        <p:tgtEl>
                                          <p:spTgt spid="93"/>
                                        </p:tgtEl>
                                      </p:cBhvr>
                                    </p:animEffect>
                                  </p:childTnLst>
                                </p:cTn>
                              </p:par>
                              <p:par>
                                <p:cTn id="178" presetID="10" presetClass="entr" presetSubtype="0" fill="hold" grpId="1" nodeType="withEffect">
                                  <p:stCondLst>
                                    <p:cond delay="1250"/>
                                  </p:stCondLst>
                                  <p:childTnLst>
                                    <p:set>
                                      <p:cBhvr>
                                        <p:cTn id="179" dur="1" fill="hold">
                                          <p:stCondLst>
                                            <p:cond delay="0"/>
                                          </p:stCondLst>
                                        </p:cTn>
                                        <p:tgtEl>
                                          <p:spTgt spid="91"/>
                                        </p:tgtEl>
                                        <p:attrNameLst>
                                          <p:attrName>style.visibility</p:attrName>
                                        </p:attrNameLst>
                                      </p:cBhvr>
                                      <p:to>
                                        <p:strVal val="visible"/>
                                      </p:to>
                                    </p:set>
                                    <p:animEffect transition="in" filter="fade">
                                      <p:cBhvr>
                                        <p:cTn id="180" dur="500"/>
                                        <p:tgtEl>
                                          <p:spTgt spid="91"/>
                                        </p:tgtEl>
                                      </p:cBhvr>
                                    </p:animEffect>
                                  </p:childTnLst>
                                </p:cTn>
                              </p:par>
                            </p:childTnLst>
                          </p:cTn>
                        </p:par>
                      </p:childTnLst>
                    </p:cTn>
                  </p:par>
                  <p:par>
                    <p:cTn id="181" fill="hold">
                      <p:stCondLst>
                        <p:cond delay="indefinite"/>
                      </p:stCondLst>
                      <p:childTnLst>
                        <p:par>
                          <p:cTn id="182" fill="hold">
                            <p:stCondLst>
                              <p:cond delay="0"/>
                            </p:stCondLst>
                            <p:childTnLst>
                              <p:par>
                                <p:cTn id="183" presetID="0" presetClass="path" presetSubtype="0" repeatCount="indefinite" fill="hold" grpId="0" nodeType="clickEffect">
                                  <p:stCondLst>
                                    <p:cond delay="0"/>
                                  </p:stCondLst>
                                  <p:childTnLst>
                                    <p:animMotion origin="layout" path="M -2.77778E-6 -2.59259E-6 C 0.00278 0.00093 0.00556 0.00209 0.00834 0.00324 C 0.00903 0.00417 0.00973 0.00486 0.01042 0.00556 C 0.01111 0.00648 0.01129 0.01088 0.01129 0.01088 C 0.01163 0.02222 0.01198 0.03704 0.01997 0.03773 C 0.02361 0.0382 0.02726 0.0382 0.03108 0.03843 C 0.03577 0.04074 0.04063 0.04074 0.04549 0.04121 C 0.04896 0.04329 0.05226 0.04722 0.05504 0.05093 C 0.05643 0.05255 0.05834 0.05301 0.05973 0.0544 C 0.06111 0.05579 0.06198 0.05741 0.06337 0.05857 C 0.06407 0.05648 0.06372 0.05741 0.06459 0.05625 " pathEditMode="relative" rAng="0" ptsTypes="ffffffffffA">
                                      <p:cBhvr>
                                        <p:cTn id="184" dur="3000" fill="hold"/>
                                        <p:tgtEl>
                                          <p:spTgt spid="98"/>
                                        </p:tgtEl>
                                        <p:attrNameLst>
                                          <p:attrName>ppt_x</p:attrName>
                                          <p:attrName>ppt_y</p:attrName>
                                        </p:attrNameLst>
                                      </p:cBhvr>
                                      <p:rCtr x="3229" y="2917"/>
                                    </p:animMotion>
                                  </p:childTnLst>
                                </p:cTn>
                              </p:par>
                              <p:par>
                                <p:cTn id="185" presetID="0" presetClass="path" presetSubtype="0" repeatCount="indefinite" fill="hold" grpId="0" nodeType="withEffect">
                                  <p:stCondLst>
                                    <p:cond delay="0"/>
                                  </p:stCondLst>
                                  <p:childTnLst>
                                    <p:animMotion origin="layout" path="M 3.05556E-6 1.11111E-6 C 0.00746 0.00926 0.0158 0.01412 0.02326 0.02292 C 0.02465 0.02592 0.02812 0.04282 0.02916 0.04421 C 0.03107 0.04699 0.03837 0.04954 0.04097 0.04954 " pathEditMode="relative" rAng="0" ptsTypes="fffA">
                                      <p:cBhvr>
                                        <p:cTn id="186" dur="3000" fill="hold"/>
                                        <p:tgtEl>
                                          <p:spTgt spid="94"/>
                                        </p:tgtEl>
                                        <p:attrNameLst>
                                          <p:attrName>ppt_x</p:attrName>
                                          <p:attrName>ppt_y</p:attrName>
                                        </p:attrNameLst>
                                      </p:cBhvr>
                                      <p:rCtr x="2049" y="2477"/>
                                    </p:animMotion>
                                  </p:childTnLst>
                                </p:cTn>
                              </p:par>
                              <p:par>
                                <p:cTn id="187" presetID="0" presetClass="path" presetSubtype="0" repeatCount="indefinite" fill="hold" grpId="0" nodeType="withEffect">
                                  <p:stCondLst>
                                    <p:cond delay="250"/>
                                  </p:stCondLst>
                                  <p:childTnLst>
                                    <p:animMotion origin="layout" path="M 1.11111E-6 -1.85185E-6 C 0.00399 0.00324 0.01163 0.00509 0.01667 0.00834 C 0.01719 0.01019 0.01805 0.01158 0.01858 0.01366 C 0.01805 0.025 0.01892 0.0206 0.01719 0.02732 C 0.01667 0.02917 0.01441 0.03264 0.01441 0.03287 C 0.01458 0.03403 0.01441 0.04051 0.01632 0.04213 C 0.02066 0.0456 0.02847 0.04421 0.03316 0.04445 C 0.03489 0.04537 0.03594 0.0463 0.03733 0.04815 C 0.03785 0.0507 0.03924 0.05278 0.0401 0.05533 C 0.04132 0.05903 0.0408 0.0625 0.04392 0.06482 C 0.04375 0.06528 0.0434 0.06667 0.0434 0.06667 " pathEditMode="relative" rAng="0" ptsTypes="ffffffffffA">
                                      <p:cBhvr>
                                        <p:cTn id="188" dur="3000" fill="hold"/>
                                        <p:tgtEl>
                                          <p:spTgt spid="96"/>
                                        </p:tgtEl>
                                        <p:attrNameLst>
                                          <p:attrName>ppt_x</p:attrName>
                                          <p:attrName>ppt_y</p:attrName>
                                        </p:attrNameLst>
                                      </p:cBhvr>
                                      <p:rCtr x="2187" y="3333"/>
                                    </p:animMotion>
                                  </p:childTnLst>
                                </p:cTn>
                              </p:par>
                              <p:par>
                                <p:cTn id="189" presetID="0" presetClass="path" presetSubtype="0" repeatCount="indefinite" fill="hold" grpId="0" nodeType="withEffect">
                                  <p:stCondLst>
                                    <p:cond delay="500"/>
                                  </p:stCondLst>
                                  <p:childTnLst>
                                    <p:animMotion origin="layout" path="M -4.72222E-6 -4.81481E-6 C 0.00261 0.00047 0.00452 0.00209 0.0073 0.00278 C 0.00799 0.00301 0.00886 0.00301 0.00973 0.00325 C 0.01025 0.00348 0.01146 0.00371 0.01146 0.00394 C 0.01389 0.00348 0.0158 0.00255 0.01823 0.00209 C 0.02032 0.00232 0.02101 0.00209 0.0224 0.00325 C 0.02518 0.00926 0.02032 0.01227 0.01875 0.0176 C 0.01893 0.01968 0.01893 0.02431 0.02188 0.0257 C 0.02275 0.02755 0.025 0.02801 0.02726 0.02871 C 0.02952 0.0294 0.03143 0.03033 0.03369 0.03102 C 0.03421 0.03149 0.03542 0.03264 0.03612 0.03311 C 0.03698 0.03473 0.03577 0.03288 0.03733 0.03403 C 0.0382 0.03496 0.03837 0.03588 0.03959 0.03635 C 0.04011 0.0375 0.04011 0.03866 0.0415 0.03936 C 0.04237 0.0419 0.04358 0.04422 0.04584 0.0463 C 0.04653 0.047 0.04636 0.04723 0.0474 0.04792 C 0.04757 0.04815 0.0481 0.04862 0.0481 0.04885 " pathEditMode="relative" rAng="0" ptsTypes="ffffffffffffffffA">
                                      <p:cBhvr>
                                        <p:cTn id="190" dur="3000" fill="hold"/>
                                        <p:tgtEl>
                                          <p:spTgt spid="92"/>
                                        </p:tgtEl>
                                        <p:attrNameLst>
                                          <p:attrName>ppt_x</p:attrName>
                                          <p:attrName>ppt_y</p:attrName>
                                        </p:attrNameLst>
                                      </p:cBhvr>
                                      <p:rCtr x="2396" y="2431"/>
                                    </p:animMotion>
                                  </p:childTnLst>
                                </p:cTn>
                              </p:par>
                              <p:par>
                                <p:cTn id="191" presetID="0" presetClass="path" presetSubtype="0" repeatCount="indefinite" fill="hold" grpId="0" nodeType="withEffect">
                                  <p:stCondLst>
                                    <p:cond delay="750"/>
                                  </p:stCondLst>
                                  <p:childTnLst>
                                    <p:animMotion origin="layout" path="M -0.00018 0.00092 C 0.00295 0.00717 0.00902 0.01088 0.01232 0.0169 C 0.01284 0.01782 0.01284 0.01898 0.01337 0.01967 C 0.01718 0.02569 0.02118 0.02754 0.02274 0.03565 C 0.02309 0.04653 0.0243 0.05694 0.02274 0.06759 C 0.02291 0.07778 0.02118 0.08565 0.0243 0.09398 " pathEditMode="relative" rAng="0" ptsTypes="fffffA">
                                      <p:cBhvr>
                                        <p:cTn id="192" dur="3000" fill="hold"/>
                                        <p:tgtEl>
                                          <p:spTgt spid="97"/>
                                        </p:tgtEl>
                                        <p:attrNameLst>
                                          <p:attrName>ppt_x</p:attrName>
                                          <p:attrName>ppt_y</p:attrName>
                                        </p:attrNameLst>
                                      </p:cBhvr>
                                      <p:rCtr x="1215" y="4653"/>
                                    </p:animMotion>
                                  </p:childTnLst>
                                </p:cTn>
                              </p:par>
                              <p:par>
                                <p:cTn id="193" presetID="0" presetClass="path" presetSubtype="0" repeatCount="indefinite" fill="hold" grpId="0" nodeType="withEffect">
                                  <p:stCondLst>
                                    <p:cond delay="1000"/>
                                  </p:stCondLst>
                                  <p:childTnLst>
                                    <p:animMotion origin="layout" path="M -1.66667E-6 1.85185E-6 C 0.00087 0.00046 0.00087 0.00139 0.00156 0.00254 C 0.00313 0.00532 0.00434 0.0081 0.00573 0.01088 C 0.00643 0.01227 0.00677 0.01412 0.00747 0.01551 C 0.00747 0.01597 0.00747 0.01643 0.00764 0.01666 C 0.00764 0.0169 0.00799 0.01666 0.00816 0.0169 C 0.00834 0.01759 0.00886 0.01991 0.00886 0.02083 C 0.00903 0.02592 0.00747 0.03449 0.0099 0.03611 C 0.01059 0.03842 0.01198 0.03773 0.01302 0.03912 C 0.01337 0.03958 0.01406 0.04051 0.01406 0.04074 C 0.01563 0.04514 0.01684 0.05092 0.01962 0.05278 C 0.02049 0.05463 0.02344 0.05694 0.02483 0.05764 C 0.02709 0.06111 0.02986 0.06157 0.03264 0.06204 C 0.03334 0.06134 0.03299 0.06157 0.03368 0.06157 " pathEditMode="relative" rAng="0" ptsTypes="fffffffffffffA">
                                      <p:cBhvr>
                                        <p:cTn id="194" dur="3000" fill="hold"/>
                                        <p:tgtEl>
                                          <p:spTgt spid="95"/>
                                        </p:tgtEl>
                                        <p:attrNameLst>
                                          <p:attrName>ppt_x</p:attrName>
                                          <p:attrName>ppt_y</p:attrName>
                                        </p:attrNameLst>
                                      </p:cBhvr>
                                      <p:rCtr x="1684" y="3102"/>
                                    </p:animMotion>
                                  </p:childTnLst>
                                </p:cTn>
                              </p:par>
                              <p:par>
                                <p:cTn id="195" presetID="0" presetClass="path" presetSubtype="0" repeatCount="indefinite" fill="hold" grpId="0" nodeType="withEffect">
                                  <p:stCondLst>
                                    <p:cond delay="1000"/>
                                  </p:stCondLst>
                                  <p:childTnLst>
                                    <p:animMotion origin="layout" path="M 2.77778E-6 1.11111E-6 C 0.00572 0.00255 0.01163 0.00417 0.0177 0.00486 C 0.02135 0.00579 0.01944 0.0051 0.02343 0.00695 C 0.02395 0.00718 0.025 0.00764 0.025 0.00764 C 0.02656 0.00973 0.02743 0.01111 0.02812 0.01389 C 0.02777 0.02431 0.02725 0.03102 0.02552 0.04028 C 0.02569 0.04491 0.02569 0.04954 0.02604 0.05417 C 0.02638 0.05718 0.02812 0.06412 0.02968 0.06667 C 0.03055 0.06829 0.03194 0.06922 0.03281 0.07084 C 0.03385 0.07292 0.03368 0.07315 0.03541 0.07431 C 0.03784 0.07593 0.04531 0.07986 0.04687 0.08195 " pathEditMode="relative" ptsTypes="ffffffffffA">
                                      <p:cBhvr>
                                        <p:cTn id="196" dur="3000" fill="hold"/>
                                        <p:tgtEl>
                                          <p:spTgt spid="93"/>
                                        </p:tgtEl>
                                        <p:attrNameLst>
                                          <p:attrName>ppt_x</p:attrName>
                                          <p:attrName>ppt_y</p:attrName>
                                        </p:attrNameLst>
                                      </p:cBhvr>
                                    </p:animMotion>
                                  </p:childTnLst>
                                </p:cTn>
                              </p:par>
                              <p:par>
                                <p:cTn id="197" presetID="0" presetClass="path" presetSubtype="0" repeatCount="indefinite" fill="hold" grpId="0" nodeType="withEffect">
                                  <p:stCondLst>
                                    <p:cond delay="1250"/>
                                  </p:stCondLst>
                                  <p:childTnLst>
                                    <p:animMotion origin="layout" path="M 4.16667E-6 -7.40741E-7 C 0.00486 0.00301 0.01059 0.00255 0.01632 0.00278 C 0.01875 0.0037 0.02048 0.00486 0.02152 0.00741 C 0.02135 0.00857 0.02135 0.00972 0.02118 0.01111 C 0.021 0.01157 0.02048 0.01296 0.02048 0.0132 C 0.02048 0.01551 0.02048 0.01806 0.02083 0.0206 C 0.02152 0.0294 0.02829 0.02732 0.03541 0.02894 C 0.03975 0.03171 0.03576 0.03843 0.03246 0.04051 C 0.03073 0.04282 0.03177 0.0419 0.03003 0.04306 C 0.02916 0.04421 0.02916 0.04491 0.02795 0.0456 C 0.02708 0.04815 0.02552 0.05023 0.02448 0.05255 C 0.02326 0.05532 0.02257 0.0581 0.02083 0.06065 C 0.02031 0.06273 0.01944 0.0662 0.02118 0.06759 C 0.02222 0.06875 0.02378 0.06921 0.02482 0.07037 " pathEditMode="relative" rAng="0" ptsTypes="fffffffffffffA">
                                      <p:cBhvr>
                                        <p:cTn id="198" dur="3000" fill="hold"/>
                                        <p:tgtEl>
                                          <p:spTgt spid="91"/>
                                        </p:tgtEl>
                                        <p:attrNameLst>
                                          <p:attrName>ppt_x</p:attrName>
                                          <p:attrName>ppt_y</p:attrName>
                                        </p:attrNameLst>
                                      </p:cBhvr>
                                      <p:rCtr x="1979" y="3519"/>
                                    </p:animMotion>
                                  </p:childTnLst>
                                </p:cTn>
                              </p:par>
                            </p:childTnLst>
                          </p:cTn>
                        </p:par>
                      </p:childTnLst>
                    </p:cTn>
                  </p:par>
                  <p:par>
                    <p:cTn id="199" fill="hold">
                      <p:stCondLst>
                        <p:cond delay="indefinite"/>
                      </p:stCondLst>
                      <p:childTnLst>
                        <p:par>
                          <p:cTn id="200" fill="hold">
                            <p:stCondLst>
                              <p:cond delay="0"/>
                            </p:stCondLst>
                            <p:childTnLst>
                              <p:par>
                                <p:cTn id="201" presetID="10" presetClass="entr" presetSubtype="0" fill="hold" grpId="0" nodeType="clickEffect">
                                  <p:stCondLst>
                                    <p:cond delay="0"/>
                                  </p:stCondLst>
                                  <p:childTnLst>
                                    <p:set>
                                      <p:cBhvr>
                                        <p:cTn id="202" dur="1" fill="hold">
                                          <p:stCondLst>
                                            <p:cond delay="0"/>
                                          </p:stCondLst>
                                        </p:cTn>
                                        <p:tgtEl>
                                          <p:spTgt spid="107"/>
                                        </p:tgtEl>
                                        <p:attrNameLst>
                                          <p:attrName>style.visibility</p:attrName>
                                        </p:attrNameLst>
                                      </p:cBhvr>
                                      <p:to>
                                        <p:strVal val="visible"/>
                                      </p:to>
                                    </p:set>
                                    <p:animEffect transition="in" filter="fade">
                                      <p:cBhvr>
                                        <p:cTn id="203" dur="3000"/>
                                        <p:tgtEl>
                                          <p:spTgt spid="107"/>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108"/>
                                        </p:tgtEl>
                                        <p:attrNameLst>
                                          <p:attrName>style.visibility</p:attrName>
                                        </p:attrNameLst>
                                      </p:cBhvr>
                                      <p:to>
                                        <p:strVal val="visible"/>
                                      </p:to>
                                    </p:set>
                                    <p:animEffect transition="in" filter="fade">
                                      <p:cBhvr>
                                        <p:cTn id="206" dur="3000"/>
                                        <p:tgtEl>
                                          <p:spTgt spid="108"/>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109"/>
                                        </p:tgtEl>
                                        <p:attrNameLst>
                                          <p:attrName>style.visibility</p:attrName>
                                        </p:attrNameLst>
                                      </p:cBhvr>
                                      <p:to>
                                        <p:strVal val="visible"/>
                                      </p:to>
                                    </p:set>
                                    <p:animEffect transition="in" filter="fade">
                                      <p:cBhvr>
                                        <p:cTn id="209" dur="3000"/>
                                        <p:tgtEl>
                                          <p:spTgt spid="109"/>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110"/>
                                        </p:tgtEl>
                                        <p:attrNameLst>
                                          <p:attrName>style.visibility</p:attrName>
                                        </p:attrNameLst>
                                      </p:cBhvr>
                                      <p:to>
                                        <p:strVal val="visible"/>
                                      </p:to>
                                    </p:set>
                                    <p:animEffect transition="in" filter="fade">
                                      <p:cBhvr>
                                        <p:cTn id="212" dur="3000"/>
                                        <p:tgtEl>
                                          <p:spTgt spid="110"/>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99"/>
                                        </p:tgtEl>
                                        <p:attrNameLst>
                                          <p:attrName>style.visibility</p:attrName>
                                        </p:attrNameLst>
                                      </p:cBhvr>
                                      <p:to>
                                        <p:strVal val="visible"/>
                                      </p:to>
                                    </p:set>
                                    <p:animEffect transition="in" filter="fade">
                                      <p:cBhvr>
                                        <p:cTn id="215" dur="3000"/>
                                        <p:tgtEl>
                                          <p:spTgt spid="99"/>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101"/>
                                        </p:tgtEl>
                                        <p:attrNameLst>
                                          <p:attrName>style.visibility</p:attrName>
                                        </p:attrNameLst>
                                      </p:cBhvr>
                                      <p:to>
                                        <p:strVal val="visible"/>
                                      </p:to>
                                    </p:set>
                                    <p:animEffect transition="in" filter="fade">
                                      <p:cBhvr>
                                        <p:cTn id="218" dur="3000"/>
                                        <p:tgtEl>
                                          <p:spTgt spid="101"/>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102"/>
                                        </p:tgtEl>
                                        <p:attrNameLst>
                                          <p:attrName>style.visibility</p:attrName>
                                        </p:attrNameLst>
                                      </p:cBhvr>
                                      <p:to>
                                        <p:strVal val="visible"/>
                                      </p:to>
                                    </p:set>
                                    <p:animEffect transition="in" filter="fade">
                                      <p:cBhvr>
                                        <p:cTn id="221" dur="3000"/>
                                        <p:tgtEl>
                                          <p:spTgt spid="102"/>
                                        </p:tgtEl>
                                      </p:cBhvr>
                                    </p:animEffect>
                                  </p:childTnLst>
                                </p:cTn>
                              </p:par>
                              <p:par>
                                <p:cTn id="222" presetID="10" presetClass="entr" presetSubtype="0" fill="hold" grpId="0" nodeType="withEffect">
                                  <p:stCondLst>
                                    <p:cond delay="2000"/>
                                  </p:stCondLst>
                                  <p:childTnLst>
                                    <p:set>
                                      <p:cBhvr>
                                        <p:cTn id="223" dur="1" fill="hold">
                                          <p:stCondLst>
                                            <p:cond delay="0"/>
                                          </p:stCondLst>
                                        </p:cTn>
                                        <p:tgtEl>
                                          <p:spTgt spid="103"/>
                                        </p:tgtEl>
                                        <p:attrNameLst>
                                          <p:attrName>style.visibility</p:attrName>
                                        </p:attrNameLst>
                                      </p:cBhvr>
                                      <p:to>
                                        <p:strVal val="visible"/>
                                      </p:to>
                                    </p:set>
                                    <p:animEffect transition="in" filter="fade">
                                      <p:cBhvr>
                                        <p:cTn id="224" dur="3000"/>
                                        <p:tgtEl>
                                          <p:spTgt spid="103"/>
                                        </p:tgtEl>
                                      </p:cBhvr>
                                    </p:animEffect>
                                  </p:childTnLst>
                                </p:cTn>
                              </p:par>
                              <p:par>
                                <p:cTn id="225" presetID="10" presetClass="entr" presetSubtype="0" fill="hold" grpId="0" nodeType="withEffect">
                                  <p:stCondLst>
                                    <p:cond delay="2000"/>
                                  </p:stCondLst>
                                  <p:childTnLst>
                                    <p:set>
                                      <p:cBhvr>
                                        <p:cTn id="226" dur="1" fill="hold">
                                          <p:stCondLst>
                                            <p:cond delay="0"/>
                                          </p:stCondLst>
                                        </p:cTn>
                                        <p:tgtEl>
                                          <p:spTgt spid="104"/>
                                        </p:tgtEl>
                                        <p:attrNameLst>
                                          <p:attrName>style.visibility</p:attrName>
                                        </p:attrNameLst>
                                      </p:cBhvr>
                                      <p:to>
                                        <p:strVal val="visible"/>
                                      </p:to>
                                    </p:set>
                                    <p:animEffect transition="in" filter="fade">
                                      <p:cBhvr>
                                        <p:cTn id="227" dur="3000"/>
                                        <p:tgtEl>
                                          <p:spTgt spid="104"/>
                                        </p:tgtEl>
                                      </p:cBhvr>
                                    </p:animEffect>
                                  </p:childTnLst>
                                </p:cTn>
                              </p:par>
                              <p:par>
                                <p:cTn id="228" presetID="10" presetClass="entr" presetSubtype="0" fill="hold" grpId="0" nodeType="withEffect">
                                  <p:stCondLst>
                                    <p:cond delay="2000"/>
                                  </p:stCondLst>
                                  <p:childTnLst>
                                    <p:set>
                                      <p:cBhvr>
                                        <p:cTn id="229" dur="1" fill="hold">
                                          <p:stCondLst>
                                            <p:cond delay="0"/>
                                          </p:stCondLst>
                                        </p:cTn>
                                        <p:tgtEl>
                                          <p:spTgt spid="105"/>
                                        </p:tgtEl>
                                        <p:attrNameLst>
                                          <p:attrName>style.visibility</p:attrName>
                                        </p:attrNameLst>
                                      </p:cBhvr>
                                      <p:to>
                                        <p:strVal val="visible"/>
                                      </p:to>
                                    </p:set>
                                    <p:animEffect transition="in" filter="fade">
                                      <p:cBhvr>
                                        <p:cTn id="230" dur="3000"/>
                                        <p:tgtEl>
                                          <p:spTgt spid="105"/>
                                        </p:tgtEl>
                                      </p:cBhvr>
                                    </p:animEffect>
                                  </p:childTnLst>
                                </p:cTn>
                              </p:par>
                              <p:par>
                                <p:cTn id="231" presetID="10" presetClass="entr" presetSubtype="0" fill="hold" grpId="0" nodeType="withEffect">
                                  <p:stCondLst>
                                    <p:cond delay="2000"/>
                                  </p:stCondLst>
                                  <p:childTnLst>
                                    <p:set>
                                      <p:cBhvr>
                                        <p:cTn id="232" dur="1" fill="hold">
                                          <p:stCondLst>
                                            <p:cond delay="0"/>
                                          </p:stCondLst>
                                        </p:cTn>
                                        <p:tgtEl>
                                          <p:spTgt spid="106"/>
                                        </p:tgtEl>
                                        <p:attrNameLst>
                                          <p:attrName>style.visibility</p:attrName>
                                        </p:attrNameLst>
                                      </p:cBhvr>
                                      <p:to>
                                        <p:strVal val="visible"/>
                                      </p:to>
                                    </p:set>
                                    <p:animEffect transition="in" filter="fade">
                                      <p:cBhvr>
                                        <p:cTn id="233" dur="3000"/>
                                        <p:tgtEl>
                                          <p:spTgt spid="106"/>
                                        </p:tgtEl>
                                      </p:cBhvr>
                                    </p:animEffect>
                                  </p:childTnLst>
                                </p:cTn>
                              </p:par>
                              <p:par>
                                <p:cTn id="234" presetID="10" presetClass="entr" presetSubtype="0" fill="hold" grpId="0" nodeType="withEffect">
                                  <p:stCondLst>
                                    <p:cond delay="2000"/>
                                  </p:stCondLst>
                                  <p:childTnLst>
                                    <p:set>
                                      <p:cBhvr>
                                        <p:cTn id="235" dur="1" fill="hold">
                                          <p:stCondLst>
                                            <p:cond delay="0"/>
                                          </p:stCondLst>
                                        </p:cTn>
                                        <p:tgtEl>
                                          <p:spTgt spid="111"/>
                                        </p:tgtEl>
                                        <p:attrNameLst>
                                          <p:attrName>style.visibility</p:attrName>
                                        </p:attrNameLst>
                                      </p:cBhvr>
                                      <p:to>
                                        <p:strVal val="visible"/>
                                      </p:to>
                                    </p:set>
                                    <p:animEffect transition="in" filter="fade">
                                      <p:cBhvr>
                                        <p:cTn id="236" dur="3000"/>
                                        <p:tgtEl>
                                          <p:spTgt spid="111"/>
                                        </p:tgtEl>
                                      </p:cBhvr>
                                    </p:animEffect>
                                  </p:childTnLst>
                                </p:cTn>
                              </p:par>
                              <p:par>
                                <p:cTn id="237" presetID="10" presetClass="entr" presetSubtype="0" fill="hold" grpId="0" nodeType="withEffect">
                                  <p:stCondLst>
                                    <p:cond delay="2000"/>
                                  </p:stCondLst>
                                  <p:childTnLst>
                                    <p:set>
                                      <p:cBhvr>
                                        <p:cTn id="238" dur="1" fill="hold">
                                          <p:stCondLst>
                                            <p:cond delay="0"/>
                                          </p:stCondLst>
                                        </p:cTn>
                                        <p:tgtEl>
                                          <p:spTgt spid="112"/>
                                        </p:tgtEl>
                                        <p:attrNameLst>
                                          <p:attrName>style.visibility</p:attrName>
                                        </p:attrNameLst>
                                      </p:cBhvr>
                                      <p:to>
                                        <p:strVal val="visible"/>
                                      </p:to>
                                    </p:set>
                                    <p:animEffect transition="in" filter="fade">
                                      <p:cBhvr>
                                        <p:cTn id="239" dur="3000"/>
                                        <p:tgtEl>
                                          <p:spTgt spid="112"/>
                                        </p:tgtEl>
                                      </p:cBhvr>
                                    </p:animEffect>
                                  </p:childTnLst>
                                </p:cTn>
                              </p:par>
                              <p:par>
                                <p:cTn id="240" presetID="10" presetClass="entr" presetSubtype="0" fill="hold" grpId="0" nodeType="withEffect">
                                  <p:stCondLst>
                                    <p:cond delay="2000"/>
                                  </p:stCondLst>
                                  <p:childTnLst>
                                    <p:set>
                                      <p:cBhvr>
                                        <p:cTn id="241" dur="1" fill="hold">
                                          <p:stCondLst>
                                            <p:cond delay="0"/>
                                          </p:stCondLst>
                                        </p:cTn>
                                        <p:tgtEl>
                                          <p:spTgt spid="113"/>
                                        </p:tgtEl>
                                        <p:attrNameLst>
                                          <p:attrName>style.visibility</p:attrName>
                                        </p:attrNameLst>
                                      </p:cBhvr>
                                      <p:to>
                                        <p:strVal val="visible"/>
                                      </p:to>
                                    </p:set>
                                    <p:animEffect transition="in" filter="fade">
                                      <p:cBhvr>
                                        <p:cTn id="242" dur="3000"/>
                                        <p:tgtEl>
                                          <p:spTgt spid="113"/>
                                        </p:tgtEl>
                                      </p:cBhvr>
                                    </p:animEffect>
                                  </p:childTnLst>
                                </p:cTn>
                              </p:par>
                              <p:par>
                                <p:cTn id="243" presetID="10" presetClass="entr" presetSubtype="0" fill="hold" grpId="0" nodeType="withEffect">
                                  <p:stCondLst>
                                    <p:cond delay="2000"/>
                                  </p:stCondLst>
                                  <p:childTnLst>
                                    <p:set>
                                      <p:cBhvr>
                                        <p:cTn id="244" dur="1" fill="hold">
                                          <p:stCondLst>
                                            <p:cond delay="0"/>
                                          </p:stCondLst>
                                        </p:cTn>
                                        <p:tgtEl>
                                          <p:spTgt spid="114"/>
                                        </p:tgtEl>
                                        <p:attrNameLst>
                                          <p:attrName>style.visibility</p:attrName>
                                        </p:attrNameLst>
                                      </p:cBhvr>
                                      <p:to>
                                        <p:strVal val="visible"/>
                                      </p:to>
                                    </p:set>
                                    <p:animEffect transition="in" filter="fade">
                                      <p:cBhvr>
                                        <p:cTn id="245" dur="3000"/>
                                        <p:tgtEl>
                                          <p:spTgt spid="114"/>
                                        </p:tgtEl>
                                      </p:cBhvr>
                                    </p:animEffect>
                                  </p:childTnLst>
                                </p:cTn>
                              </p:par>
                            </p:childTnLst>
                          </p:cTn>
                        </p:par>
                      </p:childTnLst>
                    </p:cTn>
                  </p:par>
                  <p:par>
                    <p:cTn id="246" fill="hold">
                      <p:stCondLst>
                        <p:cond delay="indefinite"/>
                      </p:stCondLst>
                      <p:childTnLst>
                        <p:par>
                          <p:cTn id="247" fill="hold">
                            <p:stCondLst>
                              <p:cond delay="0"/>
                            </p:stCondLst>
                            <p:childTnLst>
                              <p:par>
                                <p:cTn id="248" presetID="22" presetClass="entr" presetSubtype="1" repeatCount="indefinite" fill="hold" nodeType="clickEffect">
                                  <p:stCondLst>
                                    <p:cond delay="0"/>
                                  </p:stCondLst>
                                  <p:childTnLst>
                                    <p:set>
                                      <p:cBhvr>
                                        <p:cTn id="249" dur="1" fill="hold">
                                          <p:stCondLst>
                                            <p:cond delay="0"/>
                                          </p:stCondLst>
                                        </p:cTn>
                                        <p:tgtEl>
                                          <p:spTgt spid="116"/>
                                        </p:tgtEl>
                                        <p:attrNameLst>
                                          <p:attrName>style.visibility</p:attrName>
                                        </p:attrNameLst>
                                      </p:cBhvr>
                                      <p:to>
                                        <p:strVal val="visible"/>
                                      </p:to>
                                    </p:set>
                                    <p:animEffect transition="in" filter="wipe(up)">
                                      <p:cBhvr>
                                        <p:cTn id="250" dur="3000"/>
                                        <p:tgtEl>
                                          <p:spTgt spid="116"/>
                                        </p:tgtEl>
                                      </p:cBhvr>
                                    </p:animEffect>
                                  </p:childTnLst>
                                </p:cTn>
                              </p:par>
                              <p:par>
                                <p:cTn id="251" presetID="22" presetClass="entr" presetSubtype="1" repeatCount="indefinite" fill="hold" nodeType="withEffect">
                                  <p:stCondLst>
                                    <p:cond delay="0"/>
                                  </p:stCondLst>
                                  <p:childTnLst>
                                    <p:set>
                                      <p:cBhvr>
                                        <p:cTn id="252" dur="1" fill="hold">
                                          <p:stCondLst>
                                            <p:cond delay="0"/>
                                          </p:stCondLst>
                                        </p:cTn>
                                        <p:tgtEl>
                                          <p:spTgt spid="118"/>
                                        </p:tgtEl>
                                        <p:attrNameLst>
                                          <p:attrName>style.visibility</p:attrName>
                                        </p:attrNameLst>
                                      </p:cBhvr>
                                      <p:to>
                                        <p:strVal val="visible"/>
                                      </p:to>
                                    </p:set>
                                    <p:animEffect transition="in" filter="wipe(up)">
                                      <p:cBhvr>
                                        <p:cTn id="253" dur="3000"/>
                                        <p:tgtEl>
                                          <p:spTgt spid="118"/>
                                        </p:tgtEl>
                                      </p:cBhvr>
                                    </p:animEffect>
                                  </p:childTnLst>
                                </p:cTn>
                              </p:par>
                              <p:par>
                                <p:cTn id="254" presetID="10" presetClass="entr" presetSubtype="0" fill="hold" nodeType="withEffect">
                                  <p:stCondLst>
                                    <p:cond delay="0"/>
                                  </p:stCondLst>
                                  <p:childTnLst>
                                    <p:set>
                                      <p:cBhvr>
                                        <p:cTn id="255" dur="1" fill="hold">
                                          <p:stCondLst>
                                            <p:cond delay="0"/>
                                          </p:stCondLst>
                                        </p:cTn>
                                        <p:tgtEl>
                                          <p:spTgt spid="120"/>
                                        </p:tgtEl>
                                        <p:attrNameLst>
                                          <p:attrName>style.visibility</p:attrName>
                                        </p:attrNameLst>
                                      </p:cBhvr>
                                      <p:to>
                                        <p:strVal val="visible"/>
                                      </p:to>
                                    </p:set>
                                    <p:animEffect transition="in" filter="fade">
                                      <p:cBhvr>
                                        <p:cTn id="256" dur="2000"/>
                                        <p:tgtEl>
                                          <p:spTgt spid="120"/>
                                        </p:tgtEl>
                                      </p:cBhvr>
                                    </p:animEffect>
                                  </p:childTnLst>
                                </p:cTn>
                              </p:par>
                            </p:childTnLst>
                          </p:cTn>
                        </p:par>
                        <p:par>
                          <p:cTn id="257" fill="hold">
                            <p:stCondLst>
                              <p:cond delay="3000"/>
                            </p:stCondLst>
                            <p:childTnLst>
                              <p:par>
                                <p:cTn id="258" presetID="22" presetClass="entr" presetSubtype="1" repeatCount="indefinite" fill="hold" nodeType="afterEffect">
                                  <p:stCondLst>
                                    <p:cond delay="0"/>
                                  </p:stCondLst>
                                  <p:childTnLst>
                                    <p:set>
                                      <p:cBhvr>
                                        <p:cTn id="259" dur="1" fill="hold">
                                          <p:stCondLst>
                                            <p:cond delay="0"/>
                                          </p:stCondLst>
                                        </p:cTn>
                                        <p:tgtEl>
                                          <p:spTgt spid="130"/>
                                        </p:tgtEl>
                                        <p:attrNameLst>
                                          <p:attrName>style.visibility</p:attrName>
                                        </p:attrNameLst>
                                      </p:cBhvr>
                                      <p:to>
                                        <p:strVal val="visible"/>
                                      </p:to>
                                    </p:set>
                                    <p:animEffect transition="in" filter="wipe(up)">
                                      <p:cBhvr>
                                        <p:cTn id="260" dur="3000"/>
                                        <p:tgtEl>
                                          <p:spTgt spid="130"/>
                                        </p:tgtEl>
                                      </p:cBhvr>
                                    </p:animEffect>
                                  </p:childTnLst>
                                </p:cTn>
                              </p:par>
                              <p:par>
                                <p:cTn id="261" presetID="22" presetClass="entr" presetSubtype="1" repeatCount="indefinite" fill="hold" nodeType="withEffect">
                                  <p:stCondLst>
                                    <p:cond delay="0"/>
                                  </p:stCondLst>
                                  <p:childTnLst>
                                    <p:set>
                                      <p:cBhvr>
                                        <p:cTn id="262" dur="1" fill="hold">
                                          <p:stCondLst>
                                            <p:cond delay="0"/>
                                          </p:stCondLst>
                                        </p:cTn>
                                        <p:tgtEl>
                                          <p:spTgt spid="133"/>
                                        </p:tgtEl>
                                        <p:attrNameLst>
                                          <p:attrName>style.visibility</p:attrName>
                                        </p:attrNameLst>
                                      </p:cBhvr>
                                      <p:to>
                                        <p:strVal val="visible"/>
                                      </p:to>
                                    </p:set>
                                    <p:animEffect transition="in" filter="wipe(up)">
                                      <p:cBhvr>
                                        <p:cTn id="263" dur="3000"/>
                                        <p:tgtEl>
                                          <p:spTgt spid="133"/>
                                        </p:tgtEl>
                                      </p:cBhvr>
                                    </p:animEffect>
                                  </p:childTnLst>
                                </p:cTn>
                              </p:par>
                            </p:childTnLst>
                          </p:cTn>
                        </p:par>
                        <p:par>
                          <p:cTn id="264" fill="hold">
                            <p:stCondLst>
                              <p:cond delay="6000"/>
                            </p:stCondLst>
                            <p:childTnLst>
                              <p:par>
                                <p:cTn id="265" presetID="1" presetClass="entr" presetSubtype="0" fill="hold" grpId="0" nodeType="afterEffect">
                                  <p:stCondLst>
                                    <p:cond delay="0"/>
                                  </p:stCondLst>
                                  <p:childTnLst>
                                    <p:set>
                                      <p:cBhvr>
                                        <p:cTn id="266" dur="1" fill="hold">
                                          <p:stCondLst>
                                            <p:cond delay="0"/>
                                          </p:stCondLst>
                                        </p:cTn>
                                        <p:tgtEl>
                                          <p:spTgt spid="132"/>
                                        </p:tgtEl>
                                        <p:attrNameLst>
                                          <p:attrName>style.visibility</p:attrName>
                                        </p:attrNameLst>
                                      </p:cBhvr>
                                      <p:to>
                                        <p:strVal val="visible"/>
                                      </p:to>
                                    </p:set>
                                  </p:childTnLst>
                                </p:cTn>
                              </p:par>
                              <p:par>
                                <p:cTn id="267" presetID="42" presetClass="path" presetSubtype="0" repeatCount="indefinite" fill="hold" grpId="1" nodeType="withEffect">
                                  <p:stCondLst>
                                    <p:cond delay="0"/>
                                  </p:stCondLst>
                                  <p:childTnLst>
                                    <p:animMotion origin="layout" path="M 1.38889E-6 -4.44444E-6 L -0.02708 0.05209 " pathEditMode="relative" rAng="0" ptsTypes="AA">
                                      <p:cBhvr>
                                        <p:cTn id="268" dur="2000" fill="hold"/>
                                        <p:tgtEl>
                                          <p:spTgt spid="132"/>
                                        </p:tgtEl>
                                        <p:attrNameLst>
                                          <p:attrName>ppt_x</p:attrName>
                                          <p:attrName>ppt_y</p:attrName>
                                        </p:attrNameLst>
                                      </p:cBhvr>
                                      <p:rCtr x="-1354"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32" grpId="0" animBg="1"/>
      <p:bldP spid="132" grpId="1" animBg="1"/>
      <p:bldP spid="5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3"/>
          </p:nvPr>
        </p:nvSpPr>
        <p:spPr>
          <a:xfrm>
            <a:off x="1085851" y="6324600"/>
            <a:ext cx="5543549" cy="365760"/>
          </a:xfrm>
        </p:spPr>
        <p:txBody>
          <a:bodyPr/>
          <a:lstStyle/>
          <a:p>
            <a:pPr>
              <a:defRPr/>
            </a:pPr>
            <a:r>
              <a:rPr lang="en-US" dirty="0"/>
              <a:t>BMP Maintenance</a:t>
            </a:r>
          </a:p>
        </p:txBody>
      </p:sp>
      <p:sp>
        <p:nvSpPr>
          <p:cNvPr id="2" name="Title 1"/>
          <p:cNvSpPr>
            <a:spLocks noGrp="1"/>
          </p:cNvSpPr>
          <p:nvPr>
            <p:ph type="title"/>
          </p:nvPr>
        </p:nvSpPr>
        <p:spPr/>
        <p:txBody>
          <a:bodyPr/>
          <a:lstStyle/>
          <a:p>
            <a:r>
              <a:rPr lang="en-US" dirty="0"/>
              <a:t>Infiltration Trench</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62052" y="1853743"/>
            <a:ext cx="5719151" cy="4289363"/>
          </a:xfrm>
          <a:prstGeom prst="rect">
            <a:avLst/>
          </a:prstGeom>
          <a:ln w="19050">
            <a:solidFill>
              <a:schemeClr val="tx1"/>
            </a:solidFill>
          </a:ln>
        </p:spPr>
      </p:pic>
    </p:spTree>
    <p:extLst>
      <p:ext uri="{BB962C8B-B14F-4D97-AF65-F5344CB8AC3E}">
        <p14:creationId xmlns:p14="http://schemas.microsoft.com/office/powerpoint/2010/main" val="592728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228600" y="990600"/>
            <a:ext cx="86868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3200" dirty="0"/>
              <a:t>Infiltration Trench</a:t>
            </a:r>
            <a:br>
              <a:rPr lang="en-US" sz="3200" dirty="0"/>
            </a:br>
            <a:r>
              <a:rPr lang="en-US" sz="3200" dirty="0"/>
              <a:t>Treatment Processes</a:t>
            </a:r>
          </a:p>
        </p:txBody>
      </p:sp>
      <p:sp>
        <p:nvSpPr>
          <p:cNvPr id="8" name="Picture Placeholder 7"/>
          <p:cNvSpPr>
            <a:spLocks noGrp="1"/>
          </p:cNvSpPr>
          <p:nvPr>
            <p:ph type="pic" sz="quarter" idx="10"/>
          </p:nvPr>
        </p:nvSpPr>
        <p:spPr/>
      </p:sp>
      <p:sp>
        <p:nvSpPr>
          <p:cNvPr id="6" name="Parallelogram 5"/>
          <p:cNvSpPr/>
          <p:nvPr/>
        </p:nvSpPr>
        <p:spPr>
          <a:xfrm rot="2288867">
            <a:off x="1555562" y="1919259"/>
            <a:ext cx="1741714" cy="1930800"/>
          </a:xfrm>
          <a:prstGeom prst="parallelogram">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p:cNvSpPr/>
          <p:nvPr/>
        </p:nvSpPr>
        <p:spPr>
          <a:xfrm rot="2288867">
            <a:off x="2507024" y="2806997"/>
            <a:ext cx="2108208" cy="1930800"/>
          </a:xfrm>
          <a:prstGeom prst="parallelogram">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3429000" y="3679380"/>
            <a:ext cx="3004456" cy="1687286"/>
          </a:xfrm>
          <a:custGeom>
            <a:avLst/>
            <a:gdLst>
              <a:gd name="connsiteX0" fmla="*/ 0 w 2993571"/>
              <a:gd name="connsiteY0" fmla="*/ 1371600 h 1850572"/>
              <a:gd name="connsiteX1" fmla="*/ 533400 w 2993571"/>
              <a:gd name="connsiteY1" fmla="*/ 1774372 h 1850572"/>
              <a:gd name="connsiteX2" fmla="*/ 1230086 w 2993571"/>
              <a:gd name="connsiteY2" fmla="*/ 1850572 h 1850572"/>
              <a:gd name="connsiteX3" fmla="*/ 1796143 w 2993571"/>
              <a:gd name="connsiteY3" fmla="*/ 1458686 h 1850572"/>
              <a:gd name="connsiteX4" fmla="*/ 2993571 w 2993571"/>
              <a:gd name="connsiteY4" fmla="*/ 0 h 1850572"/>
              <a:gd name="connsiteX5" fmla="*/ 2242457 w 2993571"/>
              <a:gd name="connsiteY5" fmla="*/ 500743 h 1850572"/>
              <a:gd name="connsiteX6" fmla="*/ 1796143 w 2993571"/>
              <a:gd name="connsiteY6" fmla="*/ 489857 h 1850572"/>
              <a:gd name="connsiteX7" fmla="*/ 1567543 w 2993571"/>
              <a:gd name="connsiteY7" fmla="*/ 163286 h 1850572"/>
              <a:gd name="connsiteX8" fmla="*/ 0 w 2993571"/>
              <a:gd name="connsiteY8" fmla="*/ 1371600 h 1850572"/>
              <a:gd name="connsiteX0" fmla="*/ 0 w 3156857"/>
              <a:gd name="connsiteY0" fmla="*/ 1251857 h 1730829"/>
              <a:gd name="connsiteX1" fmla="*/ 533400 w 3156857"/>
              <a:gd name="connsiteY1" fmla="*/ 1654629 h 1730829"/>
              <a:gd name="connsiteX2" fmla="*/ 1230086 w 3156857"/>
              <a:gd name="connsiteY2" fmla="*/ 1730829 h 1730829"/>
              <a:gd name="connsiteX3" fmla="*/ 1796143 w 3156857"/>
              <a:gd name="connsiteY3" fmla="*/ 1338943 h 1730829"/>
              <a:gd name="connsiteX4" fmla="*/ 3156857 w 3156857"/>
              <a:gd name="connsiteY4" fmla="*/ 0 h 1730829"/>
              <a:gd name="connsiteX5" fmla="*/ 2242457 w 3156857"/>
              <a:gd name="connsiteY5" fmla="*/ 381000 h 1730829"/>
              <a:gd name="connsiteX6" fmla="*/ 1796143 w 3156857"/>
              <a:gd name="connsiteY6" fmla="*/ 370114 h 1730829"/>
              <a:gd name="connsiteX7" fmla="*/ 1567543 w 3156857"/>
              <a:gd name="connsiteY7" fmla="*/ 43543 h 1730829"/>
              <a:gd name="connsiteX8" fmla="*/ 0 w 3156857"/>
              <a:gd name="connsiteY8" fmla="*/ 1251857 h 1730829"/>
              <a:gd name="connsiteX0" fmla="*/ 0 w 3156857"/>
              <a:gd name="connsiteY0" fmla="*/ 1251857 h 1730829"/>
              <a:gd name="connsiteX1" fmla="*/ 533400 w 3156857"/>
              <a:gd name="connsiteY1" fmla="*/ 1654629 h 1730829"/>
              <a:gd name="connsiteX2" fmla="*/ 1230086 w 3156857"/>
              <a:gd name="connsiteY2" fmla="*/ 1730829 h 1730829"/>
              <a:gd name="connsiteX3" fmla="*/ 1774371 w 3156857"/>
              <a:gd name="connsiteY3" fmla="*/ 1404257 h 1730829"/>
              <a:gd name="connsiteX4" fmla="*/ 3156857 w 3156857"/>
              <a:gd name="connsiteY4" fmla="*/ 0 h 1730829"/>
              <a:gd name="connsiteX5" fmla="*/ 2242457 w 3156857"/>
              <a:gd name="connsiteY5" fmla="*/ 381000 h 1730829"/>
              <a:gd name="connsiteX6" fmla="*/ 1796143 w 3156857"/>
              <a:gd name="connsiteY6" fmla="*/ 370114 h 1730829"/>
              <a:gd name="connsiteX7" fmla="*/ 1567543 w 3156857"/>
              <a:gd name="connsiteY7" fmla="*/ 43543 h 1730829"/>
              <a:gd name="connsiteX8" fmla="*/ 0 w 3156857"/>
              <a:gd name="connsiteY8" fmla="*/ 1251857 h 1730829"/>
              <a:gd name="connsiteX0" fmla="*/ 0 w 3156857"/>
              <a:gd name="connsiteY0" fmla="*/ 1251857 h 1730829"/>
              <a:gd name="connsiteX1" fmla="*/ 533400 w 3156857"/>
              <a:gd name="connsiteY1" fmla="*/ 1654629 h 1730829"/>
              <a:gd name="connsiteX2" fmla="*/ 1230086 w 3156857"/>
              <a:gd name="connsiteY2" fmla="*/ 1730829 h 1730829"/>
              <a:gd name="connsiteX3" fmla="*/ 1774371 w 3156857"/>
              <a:gd name="connsiteY3" fmla="*/ 1404257 h 1730829"/>
              <a:gd name="connsiteX4" fmla="*/ 3156857 w 3156857"/>
              <a:gd name="connsiteY4" fmla="*/ 0 h 1730829"/>
              <a:gd name="connsiteX5" fmla="*/ 2242457 w 3156857"/>
              <a:gd name="connsiteY5" fmla="*/ 413657 h 1730829"/>
              <a:gd name="connsiteX6" fmla="*/ 1796143 w 3156857"/>
              <a:gd name="connsiteY6" fmla="*/ 370114 h 1730829"/>
              <a:gd name="connsiteX7" fmla="*/ 1567543 w 3156857"/>
              <a:gd name="connsiteY7" fmla="*/ 43543 h 1730829"/>
              <a:gd name="connsiteX8" fmla="*/ 0 w 3156857"/>
              <a:gd name="connsiteY8" fmla="*/ 1251857 h 1730829"/>
              <a:gd name="connsiteX0" fmla="*/ 0 w 2950028"/>
              <a:gd name="connsiteY0" fmla="*/ 1208314 h 1687286"/>
              <a:gd name="connsiteX1" fmla="*/ 533400 w 2950028"/>
              <a:gd name="connsiteY1" fmla="*/ 1611086 h 1687286"/>
              <a:gd name="connsiteX2" fmla="*/ 1230086 w 2950028"/>
              <a:gd name="connsiteY2" fmla="*/ 1687286 h 1687286"/>
              <a:gd name="connsiteX3" fmla="*/ 1774371 w 2950028"/>
              <a:gd name="connsiteY3" fmla="*/ 1360714 h 1687286"/>
              <a:gd name="connsiteX4" fmla="*/ 2950028 w 2950028"/>
              <a:gd name="connsiteY4" fmla="*/ 108857 h 1687286"/>
              <a:gd name="connsiteX5" fmla="*/ 2242457 w 2950028"/>
              <a:gd name="connsiteY5" fmla="*/ 370114 h 1687286"/>
              <a:gd name="connsiteX6" fmla="*/ 1796143 w 2950028"/>
              <a:gd name="connsiteY6" fmla="*/ 326571 h 1687286"/>
              <a:gd name="connsiteX7" fmla="*/ 1567543 w 2950028"/>
              <a:gd name="connsiteY7" fmla="*/ 0 h 1687286"/>
              <a:gd name="connsiteX8" fmla="*/ 0 w 2950028"/>
              <a:gd name="connsiteY8" fmla="*/ 1208314 h 1687286"/>
              <a:gd name="connsiteX0" fmla="*/ 0 w 2950028"/>
              <a:gd name="connsiteY0" fmla="*/ 1208314 h 1687286"/>
              <a:gd name="connsiteX1" fmla="*/ 533400 w 2950028"/>
              <a:gd name="connsiteY1" fmla="*/ 1611086 h 1687286"/>
              <a:gd name="connsiteX2" fmla="*/ 1230086 w 2950028"/>
              <a:gd name="connsiteY2" fmla="*/ 1687286 h 1687286"/>
              <a:gd name="connsiteX3" fmla="*/ 1774371 w 2950028"/>
              <a:gd name="connsiteY3" fmla="*/ 1360714 h 1687286"/>
              <a:gd name="connsiteX4" fmla="*/ 2950028 w 2950028"/>
              <a:gd name="connsiteY4" fmla="*/ 108857 h 1687286"/>
              <a:gd name="connsiteX5" fmla="*/ 2242457 w 2950028"/>
              <a:gd name="connsiteY5" fmla="*/ 370114 h 1687286"/>
              <a:gd name="connsiteX6" fmla="*/ 1926771 w 2950028"/>
              <a:gd name="connsiteY6" fmla="*/ 359228 h 1687286"/>
              <a:gd name="connsiteX7" fmla="*/ 1567543 w 2950028"/>
              <a:gd name="connsiteY7" fmla="*/ 0 h 1687286"/>
              <a:gd name="connsiteX8" fmla="*/ 0 w 2950028"/>
              <a:gd name="connsiteY8" fmla="*/ 1208314 h 1687286"/>
              <a:gd name="connsiteX0" fmla="*/ 0 w 2950028"/>
              <a:gd name="connsiteY0" fmla="*/ 1208314 h 1687286"/>
              <a:gd name="connsiteX1" fmla="*/ 533400 w 2950028"/>
              <a:gd name="connsiteY1" fmla="*/ 1611086 h 1687286"/>
              <a:gd name="connsiteX2" fmla="*/ 1230086 w 2950028"/>
              <a:gd name="connsiteY2" fmla="*/ 1687286 h 1687286"/>
              <a:gd name="connsiteX3" fmla="*/ 1774371 w 2950028"/>
              <a:gd name="connsiteY3" fmla="*/ 1360714 h 1687286"/>
              <a:gd name="connsiteX4" fmla="*/ 2950028 w 2950028"/>
              <a:gd name="connsiteY4" fmla="*/ 108857 h 1687286"/>
              <a:gd name="connsiteX5" fmla="*/ 2351314 w 2950028"/>
              <a:gd name="connsiteY5" fmla="*/ 424543 h 1687286"/>
              <a:gd name="connsiteX6" fmla="*/ 1926771 w 2950028"/>
              <a:gd name="connsiteY6" fmla="*/ 359228 h 1687286"/>
              <a:gd name="connsiteX7" fmla="*/ 1567543 w 2950028"/>
              <a:gd name="connsiteY7" fmla="*/ 0 h 1687286"/>
              <a:gd name="connsiteX8" fmla="*/ 0 w 2950028"/>
              <a:gd name="connsiteY8" fmla="*/ 1208314 h 1687286"/>
              <a:gd name="connsiteX0" fmla="*/ 0 w 2950028"/>
              <a:gd name="connsiteY0" fmla="*/ 1208314 h 1687286"/>
              <a:gd name="connsiteX1" fmla="*/ 533400 w 2950028"/>
              <a:gd name="connsiteY1" fmla="*/ 1611086 h 1687286"/>
              <a:gd name="connsiteX2" fmla="*/ 1230086 w 2950028"/>
              <a:gd name="connsiteY2" fmla="*/ 1687286 h 1687286"/>
              <a:gd name="connsiteX3" fmla="*/ 1774371 w 2950028"/>
              <a:gd name="connsiteY3" fmla="*/ 1360714 h 1687286"/>
              <a:gd name="connsiteX4" fmla="*/ 2950028 w 2950028"/>
              <a:gd name="connsiteY4" fmla="*/ 108857 h 1687286"/>
              <a:gd name="connsiteX5" fmla="*/ 2383971 w 2950028"/>
              <a:gd name="connsiteY5" fmla="*/ 424543 h 1687286"/>
              <a:gd name="connsiteX6" fmla="*/ 1926771 w 2950028"/>
              <a:gd name="connsiteY6" fmla="*/ 359228 h 1687286"/>
              <a:gd name="connsiteX7" fmla="*/ 1567543 w 2950028"/>
              <a:gd name="connsiteY7" fmla="*/ 0 h 1687286"/>
              <a:gd name="connsiteX8" fmla="*/ 0 w 2950028"/>
              <a:gd name="connsiteY8" fmla="*/ 1208314 h 1687286"/>
              <a:gd name="connsiteX0" fmla="*/ 0 w 2950028"/>
              <a:gd name="connsiteY0" fmla="*/ 1208314 h 1687286"/>
              <a:gd name="connsiteX1" fmla="*/ 533400 w 2950028"/>
              <a:gd name="connsiteY1" fmla="*/ 1611086 h 1687286"/>
              <a:gd name="connsiteX2" fmla="*/ 1230086 w 2950028"/>
              <a:gd name="connsiteY2" fmla="*/ 1687286 h 1687286"/>
              <a:gd name="connsiteX3" fmla="*/ 2035628 w 2950028"/>
              <a:gd name="connsiteY3" fmla="*/ 1295400 h 1687286"/>
              <a:gd name="connsiteX4" fmla="*/ 2950028 w 2950028"/>
              <a:gd name="connsiteY4" fmla="*/ 108857 h 1687286"/>
              <a:gd name="connsiteX5" fmla="*/ 2383971 w 2950028"/>
              <a:gd name="connsiteY5" fmla="*/ 424543 h 1687286"/>
              <a:gd name="connsiteX6" fmla="*/ 1926771 w 2950028"/>
              <a:gd name="connsiteY6" fmla="*/ 359228 h 1687286"/>
              <a:gd name="connsiteX7" fmla="*/ 1567543 w 2950028"/>
              <a:gd name="connsiteY7" fmla="*/ 0 h 1687286"/>
              <a:gd name="connsiteX8" fmla="*/ 0 w 2950028"/>
              <a:gd name="connsiteY8" fmla="*/ 1208314 h 1687286"/>
              <a:gd name="connsiteX0" fmla="*/ 0 w 3004456"/>
              <a:gd name="connsiteY0" fmla="*/ 1208314 h 1687286"/>
              <a:gd name="connsiteX1" fmla="*/ 533400 w 3004456"/>
              <a:gd name="connsiteY1" fmla="*/ 1611086 h 1687286"/>
              <a:gd name="connsiteX2" fmla="*/ 1230086 w 3004456"/>
              <a:gd name="connsiteY2" fmla="*/ 1687286 h 1687286"/>
              <a:gd name="connsiteX3" fmla="*/ 2035628 w 3004456"/>
              <a:gd name="connsiteY3" fmla="*/ 1295400 h 1687286"/>
              <a:gd name="connsiteX4" fmla="*/ 3004456 w 3004456"/>
              <a:gd name="connsiteY4" fmla="*/ 195943 h 1687286"/>
              <a:gd name="connsiteX5" fmla="*/ 2383971 w 3004456"/>
              <a:gd name="connsiteY5" fmla="*/ 424543 h 1687286"/>
              <a:gd name="connsiteX6" fmla="*/ 1926771 w 3004456"/>
              <a:gd name="connsiteY6" fmla="*/ 359228 h 1687286"/>
              <a:gd name="connsiteX7" fmla="*/ 1567543 w 3004456"/>
              <a:gd name="connsiteY7" fmla="*/ 0 h 1687286"/>
              <a:gd name="connsiteX8" fmla="*/ 0 w 3004456"/>
              <a:gd name="connsiteY8" fmla="*/ 1208314 h 1687286"/>
              <a:gd name="connsiteX0" fmla="*/ 0 w 3004456"/>
              <a:gd name="connsiteY0" fmla="*/ 1208314 h 1687286"/>
              <a:gd name="connsiteX1" fmla="*/ 533400 w 3004456"/>
              <a:gd name="connsiteY1" fmla="*/ 1611086 h 1687286"/>
              <a:gd name="connsiteX2" fmla="*/ 1230086 w 3004456"/>
              <a:gd name="connsiteY2" fmla="*/ 1687286 h 1687286"/>
              <a:gd name="connsiteX3" fmla="*/ 2068285 w 3004456"/>
              <a:gd name="connsiteY3" fmla="*/ 1404257 h 1687286"/>
              <a:gd name="connsiteX4" fmla="*/ 3004456 w 3004456"/>
              <a:gd name="connsiteY4" fmla="*/ 195943 h 1687286"/>
              <a:gd name="connsiteX5" fmla="*/ 2383971 w 3004456"/>
              <a:gd name="connsiteY5" fmla="*/ 424543 h 1687286"/>
              <a:gd name="connsiteX6" fmla="*/ 1926771 w 3004456"/>
              <a:gd name="connsiteY6" fmla="*/ 359228 h 1687286"/>
              <a:gd name="connsiteX7" fmla="*/ 1567543 w 3004456"/>
              <a:gd name="connsiteY7" fmla="*/ 0 h 1687286"/>
              <a:gd name="connsiteX8" fmla="*/ 0 w 3004456"/>
              <a:gd name="connsiteY8" fmla="*/ 1208314 h 1687286"/>
              <a:gd name="connsiteX0" fmla="*/ 0 w 3004456"/>
              <a:gd name="connsiteY0" fmla="*/ 1208314 h 1687286"/>
              <a:gd name="connsiteX1" fmla="*/ 533400 w 3004456"/>
              <a:gd name="connsiteY1" fmla="*/ 1611086 h 1687286"/>
              <a:gd name="connsiteX2" fmla="*/ 1230086 w 3004456"/>
              <a:gd name="connsiteY2" fmla="*/ 1687286 h 1687286"/>
              <a:gd name="connsiteX3" fmla="*/ 2068285 w 3004456"/>
              <a:gd name="connsiteY3" fmla="*/ 1404257 h 1687286"/>
              <a:gd name="connsiteX4" fmla="*/ 3004456 w 3004456"/>
              <a:gd name="connsiteY4" fmla="*/ 293914 h 1687286"/>
              <a:gd name="connsiteX5" fmla="*/ 2383971 w 3004456"/>
              <a:gd name="connsiteY5" fmla="*/ 424543 h 1687286"/>
              <a:gd name="connsiteX6" fmla="*/ 1926771 w 3004456"/>
              <a:gd name="connsiteY6" fmla="*/ 359228 h 1687286"/>
              <a:gd name="connsiteX7" fmla="*/ 1567543 w 3004456"/>
              <a:gd name="connsiteY7" fmla="*/ 0 h 1687286"/>
              <a:gd name="connsiteX8" fmla="*/ 0 w 3004456"/>
              <a:gd name="connsiteY8" fmla="*/ 1208314 h 1687286"/>
              <a:gd name="connsiteX0" fmla="*/ 0 w 3004456"/>
              <a:gd name="connsiteY0" fmla="*/ 1208314 h 1687286"/>
              <a:gd name="connsiteX1" fmla="*/ 533400 w 3004456"/>
              <a:gd name="connsiteY1" fmla="*/ 1611086 h 1687286"/>
              <a:gd name="connsiteX2" fmla="*/ 1230086 w 3004456"/>
              <a:gd name="connsiteY2" fmla="*/ 1687286 h 1687286"/>
              <a:gd name="connsiteX3" fmla="*/ 2035628 w 3004456"/>
              <a:gd name="connsiteY3" fmla="*/ 1513114 h 1687286"/>
              <a:gd name="connsiteX4" fmla="*/ 3004456 w 3004456"/>
              <a:gd name="connsiteY4" fmla="*/ 293914 h 1687286"/>
              <a:gd name="connsiteX5" fmla="*/ 2383971 w 3004456"/>
              <a:gd name="connsiteY5" fmla="*/ 424543 h 1687286"/>
              <a:gd name="connsiteX6" fmla="*/ 1926771 w 3004456"/>
              <a:gd name="connsiteY6" fmla="*/ 359228 h 1687286"/>
              <a:gd name="connsiteX7" fmla="*/ 1567543 w 3004456"/>
              <a:gd name="connsiteY7" fmla="*/ 0 h 1687286"/>
              <a:gd name="connsiteX8" fmla="*/ 0 w 3004456"/>
              <a:gd name="connsiteY8" fmla="*/ 1208314 h 1687286"/>
              <a:gd name="connsiteX0" fmla="*/ 0 w 3004456"/>
              <a:gd name="connsiteY0" fmla="*/ 1208314 h 1687286"/>
              <a:gd name="connsiteX1" fmla="*/ 533400 w 3004456"/>
              <a:gd name="connsiteY1" fmla="*/ 1611086 h 1687286"/>
              <a:gd name="connsiteX2" fmla="*/ 1230086 w 3004456"/>
              <a:gd name="connsiteY2" fmla="*/ 1687286 h 1687286"/>
              <a:gd name="connsiteX3" fmla="*/ 1970314 w 3004456"/>
              <a:gd name="connsiteY3" fmla="*/ 1545771 h 1687286"/>
              <a:gd name="connsiteX4" fmla="*/ 3004456 w 3004456"/>
              <a:gd name="connsiteY4" fmla="*/ 293914 h 1687286"/>
              <a:gd name="connsiteX5" fmla="*/ 2383971 w 3004456"/>
              <a:gd name="connsiteY5" fmla="*/ 424543 h 1687286"/>
              <a:gd name="connsiteX6" fmla="*/ 1926771 w 3004456"/>
              <a:gd name="connsiteY6" fmla="*/ 359228 h 1687286"/>
              <a:gd name="connsiteX7" fmla="*/ 1567543 w 3004456"/>
              <a:gd name="connsiteY7" fmla="*/ 0 h 1687286"/>
              <a:gd name="connsiteX8" fmla="*/ 0 w 3004456"/>
              <a:gd name="connsiteY8" fmla="*/ 1208314 h 168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4456" h="1687286">
                <a:moveTo>
                  <a:pt x="0" y="1208314"/>
                </a:moveTo>
                <a:lnTo>
                  <a:pt x="533400" y="1611086"/>
                </a:lnTo>
                <a:lnTo>
                  <a:pt x="1230086" y="1687286"/>
                </a:lnTo>
                <a:lnTo>
                  <a:pt x="1970314" y="1545771"/>
                </a:lnTo>
                <a:lnTo>
                  <a:pt x="3004456" y="293914"/>
                </a:lnTo>
                <a:lnTo>
                  <a:pt x="2383971" y="424543"/>
                </a:lnTo>
                <a:lnTo>
                  <a:pt x="1926771" y="359228"/>
                </a:lnTo>
                <a:lnTo>
                  <a:pt x="1567543" y="0"/>
                </a:lnTo>
                <a:lnTo>
                  <a:pt x="0" y="1208314"/>
                </a:lnTo>
                <a:close/>
              </a:path>
            </a:pathLst>
          </a:cu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a:stCxn id="9" idx="1"/>
          </p:cNvCxnSpPr>
          <p:nvPr/>
        </p:nvCxnSpPr>
        <p:spPr>
          <a:xfrm flipV="1">
            <a:off x="3962400" y="4005952"/>
            <a:ext cx="1404257" cy="128451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9" idx="2"/>
            <a:endCxn id="9" idx="5"/>
          </p:cNvCxnSpPr>
          <p:nvPr/>
        </p:nvCxnSpPr>
        <p:spPr>
          <a:xfrm flipV="1">
            <a:off x="4659086" y="4103923"/>
            <a:ext cx="1153885" cy="126274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9" idx="0"/>
            <a:endCxn id="9" idx="7"/>
          </p:cNvCxnSpPr>
          <p:nvPr/>
        </p:nvCxnSpPr>
        <p:spPr>
          <a:xfrm flipV="1">
            <a:off x="3429000" y="3679380"/>
            <a:ext cx="1567543" cy="120831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426419" y="3679380"/>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639779" y="3720239"/>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779096" y="3951015"/>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959819" y="3910156"/>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028399" y="4168149"/>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229778" y="4181791"/>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352800" y="4411990"/>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534578" y="4429405"/>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693119" y="3483434"/>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906479" y="3524293"/>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045796" y="3755069"/>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226519" y="3714210"/>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295099" y="3972203"/>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496478" y="3985845"/>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619500" y="4216044"/>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801278" y="4233459"/>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959148" y="3286407"/>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172508" y="3327266"/>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11825" y="3558042"/>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492548" y="3517183"/>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561128" y="3775176"/>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762507" y="3788818"/>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885529" y="4019017"/>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4067307" y="4036432"/>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3271568" y="3093223"/>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3484928" y="3134082"/>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624245" y="3364858"/>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3804968" y="3323999"/>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873548" y="3581992"/>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4074927" y="3595634"/>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4197949" y="3825833"/>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4379727" y="3843248"/>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3521926" y="2789508"/>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3735286" y="2830367"/>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3874603" y="3061143"/>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4055326" y="3020284"/>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4123906" y="3278277"/>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4325285" y="3291919"/>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4448307" y="3522118"/>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30085" y="3539533"/>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68" name="Right Arrow 67"/>
          <p:cNvSpPr/>
          <p:nvPr/>
        </p:nvSpPr>
        <p:spPr>
          <a:xfrm rot="2531347">
            <a:off x="1502648" y="3044823"/>
            <a:ext cx="929640" cy="303715"/>
          </a:xfrm>
          <a:prstGeom prst="right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ight Arrow 68"/>
          <p:cNvSpPr/>
          <p:nvPr/>
        </p:nvSpPr>
        <p:spPr>
          <a:xfrm rot="2531347">
            <a:off x="1995274" y="2709870"/>
            <a:ext cx="929640" cy="303715"/>
          </a:xfrm>
          <a:prstGeom prst="right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ight Arrow 69"/>
          <p:cNvSpPr/>
          <p:nvPr/>
        </p:nvSpPr>
        <p:spPr>
          <a:xfrm rot="2531347">
            <a:off x="2441659" y="2370886"/>
            <a:ext cx="929640" cy="303715"/>
          </a:xfrm>
          <a:prstGeom prst="right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Cloud 70"/>
          <p:cNvSpPr/>
          <p:nvPr/>
        </p:nvSpPr>
        <p:spPr>
          <a:xfrm>
            <a:off x="1025975" y="1164646"/>
            <a:ext cx="1845122" cy="119742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3" name="Straight Connector 72"/>
          <p:cNvCxnSpPr/>
          <p:nvPr/>
        </p:nvCxnSpPr>
        <p:spPr>
          <a:xfrm>
            <a:off x="1528703" y="2362075"/>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749683" y="2462363"/>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930379" y="2436922"/>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852940" y="2054569"/>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413853" y="2284522"/>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406783" y="2709550"/>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252603" y="2369570"/>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627763" y="2723119"/>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066806" y="2631106"/>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749683" y="2997116"/>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948536" y="2780586"/>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562106" y="2450432"/>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713775" y="2232410"/>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86" name="Down Arrow 85"/>
          <p:cNvSpPr/>
          <p:nvPr/>
        </p:nvSpPr>
        <p:spPr>
          <a:xfrm rot="18724086">
            <a:off x="3537275" y="2836336"/>
            <a:ext cx="142623" cy="200025"/>
          </a:xfrm>
          <a:prstGeom prst="down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Down Arrow 86"/>
          <p:cNvSpPr/>
          <p:nvPr/>
        </p:nvSpPr>
        <p:spPr>
          <a:xfrm rot="18724086">
            <a:off x="3299213" y="3023993"/>
            <a:ext cx="142623" cy="200025"/>
          </a:xfrm>
          <a:prstGeom prst="down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Down Arrow 87"/>
          <p:cNvSpPr/>
          <p:nvPr/>
        </p:nvSpPr>
        <p:spPr>
          <a:xfrm rot="18724086">
            <a:off x="3078232" y="3178264"/>
            <a:ext cx="142623" cy="200025"/>
          </a:xfrm>
          <a:prstGeom prst="down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Down Arrow 88"/>
          <p:cNvSpPr/>
          <p:nvPr/>
        </p:nvSpPr>
        <p:spPr>
          <a:xfrm rot="18724086">
            <a:off x="2836638" y="3384793"/>
            <a:ext cx="142623" cy="200025"/>
          </a:xfrm>
          <a:prstGeom prst="down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Down Arrow 89"/>
          <p:cNvSpPr/>
          <p:nvPr/>
        </p:nvSpPr>
        <p:spPr>
          <a:xfrm rot="18724086">
            <a:off x="2520440" y="3623566"/>
            <a:ext cx="142623" cy="200025"/>
          </a:xfrm>
          <a:prstGeom prst="down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p:cNvSpPr/>
          <p:nvPr/>
        </p:nvSpPr>
        <p:spPr>
          <a:xfrm>
            <a:off x="3458734" y="270955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p:cNvSpPr/>
          <p:nvPr/>
        </p:nvSpPr>
        <p:spPr>
          <a:xfrm>
            <a:off x="3316719" y="284722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p:cNvSpPr/>
          <p:nvPr/>
        </p:nvSpPr>
        <p:spPr>
          <a:xfrm>
            <a:off x="3143724" y="2936348"/>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p:cNvSpPr/>
          <p:nvPr/>
        </p:nvSpPr>
        <p:spPr>
          <a:xfrm>
            <a:off x="3034868" y="309558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p:cNvSpPr/>
          <p:nvPr/>
        </p:nvSpPr>
        <p:spPr>
          <a:xfrm>
            <a:off x="2841165" y="317653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p:cNvSpPr/>
          <p:nvPr/>
        </p:nvSpPr>
        <p:spPr>
          <a:xfrm>
            <a:off x="2731287" y="333003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p:cNvSpPr/>
          <p:nvPr/>
        </p:nvSpPr>
        <p:spPr>
          <a:xfrm>
            <a:off x="2509718" y="340179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p:cNvSpPr/>
          <p:nvPr/>
        </p:nvSpPr>
        <p:spPr>
          <a:xfrm>
            <a:off x="2257497" y="365318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p:cNvSpPr/>
          <p:nvPr/>
        </p:nvSpPr>
        <p:spPr>
          <a:xfrm>
            <a:off x="3823133" y="374238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p:cNvSpPr/>
          <p:nvPr/>
        </p:nvSpPr>
        <p:spPr>
          <a:xfrm>
            <a:off x="3174131" y="387801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p:cNvSpPr/>
          <p:nvPr/>
        </p:nvSpPr>
        <p:spPr>
          <a:xfrm>
            <a:off x="4145078" y="397163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p:cNvSpPr/>
          <p:nvPr/>
        </p:nvSpPr>
        <p:spPr>
          <a:xfrm>
            <a:off x="3710119" y="3940908"/>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p:cNvSpPr/>
          <p:nvPr/>
        </p:nvSpPr>
        <p:spPr>
          <a:xfrm>
            <a:off x="3444090" y="327979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p:cNvSpPr/>
          <p:nvPr/>
        </p:nvSpPr>
        <p:spPr>
          <a:xfrm>
            <a:off x="3143241" y="350238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p:cNvSpPr/>
          <p:nvPr/>
        </p:nvSpPr>
        <p:spPr>
          <a:xfrm>
            <a:off x="2716517" y="396473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p:cNvSpPr/>
          <p:nvPr/>
        </p:nvSpPr>
        <p:spPr>
          <a:xfrm>
            <a:off x="3100378" y="343177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p:cNvSpPr/>
          <p:nvPr/>
        </p:nvSpPr>
        <p:spPr>
          <a:xfrm>
            <a:off x="3567112" y="351701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p:cNvSpPr/>
          <p:nvPr/>
        </p:nvSpPr>
        <p:spPr>
          <a:xfrm>
            <a:off x="2732703" y="4083614"/>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p:cNvSpPr/>
          <p:nvPr/>
        </p:nvSpPr>
        <p:spPr>
          <a:xfrm>
            <a:off x="3235629" y="411336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p:cNvSpPr/>
          <p:nvPr/>
        </p:nvSpPr>
        <p:spPr>
          <a:xfrm>
            <a:off x="3219180" y="323113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p:cNvSpPr/>
          <p:nvPr/>
        </p:nvSpPr>
        <p:spPr>
          <a:xfrm>
            <a:off x="3671054" y="298434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p:cNvSpPr/>
          <p:nvPr/>
        </p:nvSpPr>
        <p:spPr>
          <a:xfrm>
            <a:off x="3460368" y="296789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p:cNvSpPr/>
          <p:nvPr/>
        </p:nvSpPr>
        <p:spPr>
          <a:xfrm>
            <a:off x="3242711" y="369404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p:cNvSpPr/>
          <p:nvPr/>
        </p:nvSpPr>
        <p:spPr>
          <a:xfrm>
            <a:off x="2841165" y="367921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Down Arrow 119"/>
          <p:cNvSpPr/>
          <p:nvPr/>
        </p:nvSpPr>
        <p:spPr>
          <a:xfrm rot="18724086">
            <a:off x="3641869" y="4768393"/>
            <a:ext cx="142623" cy="200025"/>
          </a:xfrm>
          <a:prstGeom prst="downArrow">
            <a:avLst/>
          </a:pr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Down Arrow 129"/>
          <p:cNvSpPr/>
          <p:nvPr/>
        </p:nvSpPr>
        <p:spPr>
          <a:xfrm rot="18724086">
            <a:off x="3936241" y="4589675"/>
            <a:ext cx="142623" cy="200025"/>
          </a:xfrm>
          <a:prstGeom prst="downArrow">
            <a:avLst/>
          </a:pr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Down Arrow 130"/>
          <p:cNvSpPr/>
          <p:nvPr/>
        </p:nvSpPr>
        <p:spPr>
          <a:xfrm rot="18724086">
            <a:off x="4195112" y="4317113"/>
            <a:ext cx="142623" cy="200025"/>
          </a:xfrm>
          <a:prstGeom prst="downArrow">
            <a:avLst/>
          </a:pr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Down Arrow 131"/>
          <p:cNvSpPr/>
          <p:nvPr/>
        </p:nvSpPr>
        <p:spPr>
          <a:xfrm rot="18724086">
            <a:off x="4495516" y="4093960"/>
            <a:ext cx="142623" cy="200025"/>
          </a:xfrm>
          <a:prstGeom prst="downArrow">
            <a:avLst/>
          </a:pr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Down Arrow 132"/>
          <p:cNvSpPr/>
          <p:nvPr/>
        </p:nvSpPr>
        <p:spPr>
          <a:xfrm rot="18724086">
            <a:off x="4803208" y="3854064"/>
            <a:ext cx="142623" cy="200025"/>
          </a:xfrm>
          <a:prstGeom prst="downArrow">
            <a:avLst/>
          </a:pr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Freeform 114"/>
          <p:cNvSpPr/>
          <p:nvPr/>
        </p:nvSpPr>
        <p:spPr>
          <a:xfrm>
            <a:off x="3970383" y="5266666"/>
            <a:ext cx="726280" cy="993110"/>
          </a:xfrm>
          <a:custGeom>
            <a:avLst/>
            <a:gdLst>
              <a:gd name="connsiteX0" fmla="*/ 0 w 738187"/>
              <a:gd name="connsiteY0" fmla="*/ 0 h 290513"/>
              <a:gd name="connsiteX1" fmla="*/ 0 w 738187"/>
              <a:gd name="connsiteY1" fmla="*/ 200025 h 290513"/>
              <a:gd name="connsiteX2" fmla="*/ 738187 w 738187"/>
              <a:gd name="connsiteY2" fmla="*/ 290513 h 290513"/>
              <a:gd name="connsiteX3" fmla="*/ 738187 w 738187"/>
              <a:gd name="connsiteY3" fmla="*/ 95250 h 290513"/>
              <a:gd name="connsiteX4" fmla="*/ 0 w 738187"/>
              <a:gd name="connsiteY4" fmla="*/ 0 h 290513"/>
              <a:gd name="connsiteX0" fmla="*/ 0 w 750093"/>
              <a:gd name="connsiteY0" fmla="*/ 0 h 300038"/>
              <a:gd name="connsiteX1" fmla="*/ 0 w 750093"/>
              <a:gd name="connsiteY1" fmla="*/ 200025 h 300038"/>
              <a:gd name="connsiteX2" fmla="*/ 750093 w 750093"/>
              <a:gd name="connsiteY2" fmla="*/ 300038 h 300038"/>
              <a:gd name="connsiteX3" fmla="*/ 738187 w 750093"/>
              <a:gd name="connsiteY3" fmla="*/ 95250 h 300038"/>
              <a:gd name="connsiteX4" fmla="*/ 0 w 750093"/>
              <a:gd name="connsiteY4" fmla="*/ 0 h 300038"/>
              <a:gd name="connsiteX0" fmla="*/ 0 w 750093"/>
              <a:gd name="connsiteY0" fmla="*/ 0 h 300038"/>
              <a:gd name="connsiteX1" fmla="*/ 0 w 750093"/>
              <a:gd name="connsiteY1" fmla="*/ 200025 h 300038"/>
              <a:gd name="connsiteX2" fmla="*/ 750093 w 750093"/>
              <a:gd name="connsiteY2" fmla="*/ 300038 h 300038"/>
              <a:gd name="connsiteX3" fmla="*/ 721519 w 750093"/>
              <a:gd name="connsiteY3" fmla="*/ 90487 h 300038"/>
              <a:gd name="connsiteX4" fmla="*/ 0 w 750093"/>
              <a:gd name="connsiteY4" fmla="*/ 0 h 300038"/>
              <a:gd name="connsiteX0" fmla="*/ 0 w 726280"/>
              <a:gd name="connsiteY0" fmla="*/ 0 h 292894"/>
              <a:gd name="connsiteX1" fmla="*/ 0 w 726280"/>
              <a:gd name="connsiteY1" fmla="*/ 200025 h 292894"/>
              <a:gd name="connsiteX2" fmla="*/ 726280 w 726280"/>
              <a:gd name="connsiteY2" fmla="*/ 292894 h 292894"/>
              <a:gd name="connsiteX3" fmla="*/ 721519 w 726280"/>
              <a:gd name="connsiteY3" fmla="*/ 90487 h 292894"/>
              <a:gd name="connsiteX4" fmla="*/ 0 w 726280"/>
              <a:gd name="connsiteY4" fmla="*/ 0 h 292894"/>
              <a:gd name="connsiteX0" fmla="*/ 16476 w 726280"/>
              <a:gd name="connsiteY0" fmla="*/ 0 h 993110"/>
              <a:gd name="connsiteX1" fmla="*/ 0 w 726280"/>
              <a:gd name="connsiteY1" fmla="*/ 900241 h 993110"/>
              <a:gd name="connsiteX2" fmla="*/ 726280 w 726280"/>
              <a:gd name="connsiteY2" fmla="*/ 993110 h 993110"/>
              <a:gd name="connsiteX3" fmla="*/ 721519 w 726280"/>
              <a:gd name="connsiteY3" fmla="*/ 790703 h 993110"/>
              <a:gd name="connsiteX4" fmla="*/ 16476 w 726280"/>
              <a:gd name="connsiteY4" fmla="*/ 0 h 993110"/>
              <a:gd name="connsiteX0" fmla="*/ 16476 w 726280"/>
              <a:gd name="connsiteY0" fmla="*/ 0 h 993110"/>
              <a:gd name="connsiteX1" fmla="*/ 0 w 726280"/>
              <a:gd name="connsiteY1" fmla="*/ 900241 h 993110"/>
              <a:gd name="connsiteX2" fmla="*/ 726280 w 726280"/>
              <a:gd name="connsiteY2" fmla="*/ 993110 h 993110"/>
              <a:gd name="connsiteX3" fmla="*/ 721519 w 726280"/>
              <a:gd name="connsiteY3" fmla="*/ 90486 h 993110"/>
              <a:gd name="connsiteX4" fmla="*/ 16476 w 726280"/>
              <a:gd name="connsiteY4" fmla="*/ 0 h 993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80" h="993110">
                <a:moveTo>
                  <a:pt x="16476" y="0"/>
                </a:moveTo>
                <a:lnTo>
                  <a:pt x="0" y="900241"/>
                </a:lnTo>
                <a:lnTo>
                  <a:pt x="726280" y="993110"/>
                </a:lnTo>
                <a:lnTo>
                  <a:pt x="721519" y="90486"/>
                </a:lnTo>
                <a:lnTo>
                  <a:pt x="16476" y="0"/>
                </a:lnTo>
                <a:close/>
              </a:path>
            </a:pathLst>
          </a:custGeom>
          <a:solidFill>
            <a:schemeClr val="bg2">
              <a:lumMod val="40000"/>
              <a:lumOff val="60000"/>
              <a:alpha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Freeform 118"/>
          <p:cNvSpPr/>
          <p:nvPr/>
        </p:nvSpPr>
        <p:spPr>
          <a:xfrm>
            <a:off x="4708568" y="4457169"/>
            <a:ext cx="1333501" cy="1812131"/>
          </a:xfrm>
          <a:custGeom>
            <a:avLst/>
            <a:gdLst>
              <a:gd name="connsiteX0" fmla="*/ 0 w 1333500"/>
              <a:gd name="connsiteY0" fmla="*/ 1585912 h 1819275"/>
              <a:gd name="connsiteX1" fmla="*/ 19050 w 1333500"/>
              <a:gd name="connsiteY1" fmla="*/ 1819275 h 1819275"/>
              <a:gd name="connsiteX2" fmla="*/ 1333500 w 1333500"/>
              <a:gd name="connsiteY2" fmla="*/ 0 h 1819275"/>
              <a:gd name="connsiteX3" fmla="*/ 714375 w 1333500"/>
              <a:gd name="connsiteY3" fmla="*/ 762000 h 1819275"/>
              <a:gd name="connsiteX4" fmla="*/ 614363 w 1333500"/>
              <a:gd name="connsiteY4" fmla="*/ 785812 h 1819275"/>
              <a:gd name="connsiteX5" fmla="*/ 0 w 1333500"/>
              <a:gd name="connsiteY5" fmla="*/ 1585912 h 1819275"/>
              <a:gd name="connsiteX0" fmla="*/ 0 w 1333500"/>
              <a:gd name="connsiteY0" fmla="*/ 1585912 h 1809750"/>
              <a:gd name="connsiteX1" fmla="*/ 11906 w 1333500"/>
              <a:gd name="connsiteY1" fmla="*/ 1809750 h 1809750"/>
              <a:gd name="connsiteX2" fmla="*/ 1333500 w 1333500"/>
              <a:gd name="connsiteY2" fmla="*/ 0 h 1809750"/>
              <a:gd name="connsiteX3" fmla="*/ 714375 w 1333500"/>
              <a:gd name="connsiteY3" fmla="*/ 762000 h 1809750"/>
              <a:gd name="connsiteX4" fmla="*/ 614363 w 1333500"/>
              <a:gd name="connsiteY4" fmla="*/ 785812 h 1809750"/>
              <a:gd name="connsiteX5" fmla="*/ 0 w 1333500"/>
              <a:gd name="connsiteY5" fmla="*/ 1585912 h 1809750"/>
              <a:gd name="connsiteX0" fmla="*/ 1 w 1333501"/>
              <a:gd name="connsiteY0" fmla="*/ 1585912 h 1812131"/>
              <a:gd name="connsiteX1" fmla="*/ 0 w 1333501"/>
              <a:gd name="connsiteY1" fmla="*/ 1812131 h 1812131"/>
              <a:gd name="connsiteX2" fmla="*/ 1333501 w 1333501"/>
              <a:gd name="connsiteY2" fmla="*/ 0 h 1812131"/>
              <a:gd name="connsiteX3" fmla="*/ 714376 w 1333501"/>
              <a:gd name="connsiteY3" fmla="*/ 762000 h 1812131"/>
              <a:gd name="connsiteX4" fmla="*/ 614364 w 1333501"/>
              <a:gd name="connsiteY4" fmla="*/ 785812 h 1812131"/>
              <a:gd name="connsiteX5" fmla="*/ 1 w 1333501"/>
              <a:gd name="connsiteY5" fmla="*/ 1585912 h 1812131"/>
              <a:gd name="connsiteX0" fmla="*/ 1 w 1333501"/>
              <a:gd name="connsiteY0" fmla="*/ 893933 h 1812131"/>
              <a:gd name="connsiteX1" fmla="*/ 0 w 1333501"/>
              <a:gd name="connsiteY1" fmla="*/ 1812131 h 1812131"/>
              <a:gd name="connsiteX2" fmla="*/ 1333501 w 1333501"/>
              <a:gd name="connsiteY2" fmla="*/ 0 h 1812131"/>
              <a:gd name="connsiteX3" fmla="*/ 714376 w 1333501"/>
              <a:gd name="connsiteY3" fmla="*/ 762000 h 1812131"/>
              <a:gd name="connsiteX4" fmla="*/ 614364 w 1333501"/>
              <a:gd name="connsiteY4" fmla="*/ 785812 h 1812131"/>
              <a:gd name="connsiteX5" fmla="*/ 1 w 1333501"/>
              <a:gd name="connsiteY5" fmla="*/ 893933 h 181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1" h="1812131">
                <a:moveTo>
                  <a:pt x="1" y="893933"/>
                </a:moveTo>
                <a:cubicBezTo>
                  <a:pt x="1" y="969339"/>
                  <a:pt x="0" y="1736725"/>
                  <a:pt x="0" y="1812131"/>
                </a:cubicBezTo>
                <a:lnTo>
                  <a:pt x="1333501" y="0"/>
                </a:lnTo>
                <a:lnTo>
                  <a:pt x="714376" y="762000"/>
                </a:lnTo>
                <a:lnTo>
                  <a:pt x="614364" y="785812"/>
                </a:lnTo>
                <a:lnTo>
                  <a:pt x="1" y="893933"/>
                </a:lnTo>
                <a:close/>
              </a:path>
            </a:pathLst>
          </a:custGeom>
          <a:solidFill>
            <a:schemeClr val="bg2">
              <a:lumMod val="40000"/>
              <a:lumOff val="60000"/>
              <a:alpha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1" name="Straight Arrow Connector 120"/>
          <p:cNvCxnSpPr/>
          <p:nvPr/>
        </p:nvCxnSpPr>
        <p:spPr>
          <a:xfrm>
            <a:off x="4513264" y="6273831"/>
            <a:ext cx="0" cy="376768"/>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a:off x="4141738" y="6216019"/>
            <a:ext cx="0" cy="376768"/>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4958219" y="5966882"/>
            <a:ext cx="0" cy="376768"/>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a:off x="5367535" y="5412845"/>
            <a:ext cx="0" cy="376768"/>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25" name="Freeform 124"/>
          <p:cNvSpPr/>
          <p:nvPr/>
        </p:nvSpPr>
        <p:spPr>
          <a:xfrm>
            <a:off x="3965424" y="4032337"/>
            <a:ext cx="1866578" cy="1339098"/>
          </a:xfrm>
          <a:custGeom>
            <a:avLst/>
            <a:gdLst>
              <a:gd name="connsiteX0" fmla="*/ 0 w 738187"/>
              <a:gd name="connsiteY0" fmla="*/ 0 h 290513"/>
              <a:gd name="connsiteX1" fmla="*/ 0 w 738187"/>
              <a:gd name="connsiteY1" fmla="*/ 200025 h 290513"/>
              <a:gd name="connsiteX2" fmla="*/ 738187 w 738187"/>
              <a:gd name="connsiteY2" fmla="*/ 290513 h 290513"/>
              <a:gd name="connsiteX3" fmla="*/ 738187 w 738187"/>
              <a:gd name="connsiteY3" fmla="*/ 95250 h 290513"/>
              <a:gd name="connsiteX4" fmla="*/ 0 w 738187"/>
              <a:gd name="connsiteY4" fmla="*/ 0 h 290513"/>
              <a:gd name="connsiteX0" fmla="*/ 0 w 750093"/>
              <a:gd name="connsiteY0" fmla="*/ 0 h 300038"/>
              <a:gd name="connsiteX1" fmla="*/ 0 w 750093"/>
              <a:gd name="connsiteY1" fmla="*/ 200025 h 300038"/>
              <a:gd name="connsiteX2" fmla="*/ 750093 w 750093"/>
              <a:gd name="connsiteY2" fmla="*/ 300038 h 300038"/>
              <a:gd name="connsiteX3" fmla="*/ 738187 w 750093"/>
              <a:gd name="connsiteY3" fmla="*/ 95250 h 300038"/>
              <a:gd name="connsiteX4" fmla="*/ 0 w 750093"/>
              <a:gd name="connsiteY4" fmla="*/ 0 h 300038"/>
              <a:gd name="connsiteX0" fmla="*/ 0 w 750093"/>
              <a:gd name="connsiteY0" fmla="*/ 0 h 300038"/>
              <a:gd name="connsiteX1" fmla="*/ 0 w 750093"/>
              <a:gd name="connsiteY1" fmla="*/ 200025 h 300038"/>
              <a:gd name="connsiteX2" fmla="*/ 750093 w 750093"/>
              <a:gd name="connsiteY2" fmla="*/ 300038 h 300038"/>
              <a:gd name="connsiteX3" fmla="*/ 721519 w 750093"/>
              <a:gd name="connsiteY3" fmla="*/ 90487 h 300038"/>
              <a:gd name="connsiteX4" fmla="*/ 0 w 750093"/>
              <a:gd name="connsiteY4" fmla="*/ 0 h 300038"/>
              <a:gd name="connsiteX0" fmla="*/ 0 w 726280"/>
              <a:gd name="connsiteY0" fmla="*/ 0 h 292894"/>
              <a:gd name="connsiteX1" fmla="*/ 0 w 726280"/>
              <a:gd name="connsiteY1" fmla="*/ 200025 h 292894"/>
              <a:gd name="connsiteX2" fmla="*/ 726280 w 726280"/>
              <a:gd name="connsiteY2" fmla="*/ 292894 h 292894"/>
              <a:gd name="connsiteX3" fmla="*/ 721519 w 726280"/>
              <a:gd name="connsiteY3" fmla="*/ 90487 h 292894"/>
              <a:gd name="connsiteX4" fmla="*/ 0 w 726280"/>
              <a:gd name="connsiteY4" fmla="*/ 0 h 292894"/>
              <a:gd name="connsiteX0" fmla="*/ 16476 w 726280"/>
              <a:gd name="connsiteY0" fmla="*/ 0 h 993110"/>
              <a:gd name="connsiteX1" fmla="*/ 0 w 726280"/>
              <a:gd name="connsiteY1" fmla="*/ 900241 h 993110"/>
              <a:gd name="connsiteX2" fmla="*/ 726280 w 726280"/>
              <a:gd name="connsiteY2" fmla="*/ 993110 h 993110"/>
              <a:gd name="connsiteX3" fmla="*/ 721519 w 726280"/>
              <a:gd name="connsiteY3" fmla="*/ 790703 h 993110"/>
              <a:gd name="connsiteX4" fmla="*/ 16476 w 726280"/>
              <a:gd name="connsiteY4" fmla="*/ 0 h 993110"/>
              <a:gd name="connsiteX0" fmla="*/ 16476 w 726280"/>
              <a:gd name="connsiteY0" fmla="*/ 0 h 993110"/>
              <a:gd name="connsiteX1" fmla="*/ 0 w 726280"/>
              <a:gd name="connsiteY1" fmla="*/ 900241 h 993110"/>
              <a:gd name="connsiteX2" fmla="*/ 726280 w 726280"/>
              <a:gd name="connsiteY2" fmla="*/ 993110 h 993110"/>
              <a:gd name="connsiteX3" fmla="*/ 721519 w 726280"/>
              <a:gd name="connsiteY3" fmla="*/ 90486 h 993110"/>
              <a:gd name="connsiteX4" fmla="*/ 16476 w 726280"/>
              <a:gd name="connsiteY4" fmla="*/ 0 h 993110"/>
              <a:gd name="connsiteX0" fmla="*/ 1878227 w 2588031"/>
              <a:gd name="connsiteY0" fmla="*/ 0 h 2300673"/>
              <a:gd name="connsiteX1" fmla="*/ 0 w 2588031"/>
              <a:gd name="connsiteY1" fmla="*/ 2300673 h 2300673"/>
              <a:gd name="connsiteX2" fmla="*/ 2588031 w 2588031"/>
              <a:gd name="connsiteY2" fmla="*/ 993110 h 2300673"/>
              <a:gd name="connsiteX3" fmla="*/ 2583270 w 2588031"/>
              <a:gd name="connsiteY3" fmla="*/ 90486 h 2300673"/>
              <a:gd name="connsiteX4" fmla="*/ 1878227 w 2588031"/>
              <a:gd name="connsiteY4" fmla="*/ 0 h 2300673"/>
              <a:gd name="connsiteX0" fmla="*/ 1878227 w 2583270"/>
              <a:gd name="connsiteY0" fmla="*/ 0 h 2352353"/>
              <a:gd name="connsiteX1" fmla="*/ 0 w 2583270"/>
              <a:gd name="connsiteY1" fmla="*/ 2300673 h 2352353"/>
              <a:gd name="connsiteX2" fmla="*/ 726280 w 2583270"/>
              <a:gd name="connsiteY2" fmla="*/ 2352353 h 2352353"/>
              <a:gd name="connsiteX3" fmla="*/ 2583270 w 2583270"/>
              <a:gd name="connsiteY3" fmla="*/ 90486 h 2352353"/>
              <a:gd name="connsiteX4" fmla="*/ 1878227 w 2583270"/>
              <a:gd name="connsiteY4" fmla="*/ 0 h 2352353"/>
              <a:gd name="connsiteX0" fmla="*/ 1878227 w 2583270"/>
              <a:gd name="connsiteY0" fmla="*/ 0 h 2385304"/>
              <a:gd name="connsiteX1" fmla="*/ 0 w 2583270"/>
              <a:gd name="connsiteY1" fmla="*/ 2300673 h 2385304"/>
              <a:gd name="connsiteX2" fmla="*/ 726280 w 2583270"/>
              <a:gd name="connsiteY2" fmla="*/ 2385304 h 2385304"/>
              <a:gd name="connsiteX3" fmla="*/ 2583270 w 2583270"/>
              <a:gd name="connsiteY3" fmla="*/ 90486 h 2385304"/>
              <a:gd name="connsiteX4" fmla="*/ 1878227 w 2583270"/>
              <a:gd name="connsiteY4" fmla="*/ 0 h 2385304"/>
              <a:gd name="connsiteX0" fmla="*/ 1375719 w 2583270"/>
              <a:gd name="connsiteY0" fmla="*/ 955720 h 2294818"/>
              <a:gd name="connsiteX1" fmla="*/ 0 w 2583270"/>
              <a:gd name="connsiteY1" fmla="*/ 2210187 h 2294818"/>
              <a:gd name="connsiteX2" fmla="*/ 726280 w 2583270"/>
              <a:gd name="connsiteY2" fmla="*/ 2294818 h 2294818"/>
              <a:gd name="connsiteX3" fmla="*/ 2583270 w 2583270"/>
              <a:gd name="connsiteY3" fmla="*/ 0 h 2294818"/>
              <a:gd name="connsiteX4" fmla="*/ 1375719 w 2583270"/>
              <a:gd name="connsiteY4" fmla="*/ 955720 h 2294818"/>
              <a:gd name="connsiteX0" fmla="*/ 1375719 w 1866578"/>
              <a:gd name="connsiteY0" fmla="*/ 0 h 1339098"/>
              <a:gd name="connsiteX1" fmla="*/ 0 w 1866578"/>
              <a:gd name="connsiteY1" fmla="*/ 1254467 h 1339098"/>
              <a:gd name="connsiteX2" fmla="*/ 726280 w 1866578"/>
              <a:gd name="connsiteY2" fmla="*/ 1339098 h 1339098"/>
              <a:gd name="connsiteX3" fmla="*/ 1866578 w 1866578"/>
              <a:gd name="connsiteY3" fmla="*/ 41058 h 1339098"/>
              <a:gd name="connsiteX4" fmla="*/ 1375719 w 1866578"/>
              <a:gd name="connsiteY4" fmla="*/ 0 h 1339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578" h="1339098">
                <a:moveTo>
                  <a:pt x="1375719" y="0"/>
                </a:moveTo>
                <a:lnTo>
                  <a:pt x="0" y="1254467"/>
                </a:lnTo>
                <a:lnTo>
                  <a:pt x="726280" y="1339098"/>
                </a:lnTo>
                <a:lnTo>
                  <a:pt x="1866578" y="41058"/>
                </a:lnTo>
                <a:lnTo>
                  <a:pt x="1375719" y="0"/>
                </a:lnTo>
                <a:close/>
              </a:path>
            </a:pathLst>
          </a:custGeom>
          <a:solidFill>
            <a:schemeClr val="bg2">
              <a:lumMod val="40000"/>
              <a:lumOff val="60000"/>
              <a:alpha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3969540" y="4044691"/>
            <a:ext cx="2076645" cy="2236963"/>
            <a:chOff x="5880756" y="4028215"/>
            <a:chExt cx="2076645" cy="2236963"/>
          </a:xfrm>
        </p:grpSpPr>
        <p:sp>
          <p:nvSpPr>
            <p:cNvPr id="126" name="Freeform 125"/>
            <p:cNvSpPr/>
            <p:nvPr/>
          </p:nvSpPr>
          <p:spPr>
            <a:xfrm>
              <a:off x="5885715" y="5262544"/>
              <a:ext cx="726280" cy="993110"/>
            </a:xfrm>
            <a:custGeom>
              <a:avLst/>
              <a:gdLst>
                <a:gd name="connsiteX0" fmla="*/ 0 w 738187"/>
                <a:gd name="connsiteY0" fmla="*/ 0 h 290513"/>
                <a:gd name="connsiteX1" fmla="*/ 0 w 738187"/>
                <a:gd name="connsiteY1" fmla="*/ 200025 h 290513"/>
                <a:gd name="connsiteX2" fmla="*/ 738187 w 738187"/>
                <a:gd name="connsiteY2" fmla="*/ 290513 h 290513"/>
                <a:gd name="connsiteX3" fmla="*/ 738187 w 738187"/>
                <a:gd name="connsiteY3" fmla="*/ 95250 h 290513"/>
                <a:gd name="connsiteX4" fmla="*/ 0 w 738187"/>
                <a:gd name="connsiteY4" fmla="*/ 0 h 290513"/>
                <a:gd name="connsiteX0" fmla="*/ 0 w 750093"/>
                <a:gd name="connsiteY0" fmla="*/ 0 h 300038"/>
                <a:gd name="connsiteX1" fmla="*/ 0 w 750093"/>
                <a:gd name="connsiteY1" fmla="*/ 200025 h 300038"/>
                <a:gd name="connsiteX2" fmla="*/ 750093 w 750093"/>
                <a:gd name="connsiteY2" fmla="*/ 300038 h 300038"/>
                <a:gd name="connsiteX3" fmla="*/ 738187 w 750093"/>
                <a:gd name="connsiteY3" fmla="*/ 95250 h 300038"/>
                <a:gd name="connsiteX4" fmla="*/ 0 w 750093"/>
                <a:gd name="connsiteY4" fmla="*/ 0 h 300038"/>
                <a:gd name="connsiteX0" fmla="*/ 0 w 750093"/>
                <a:gd name="connsiteY0" fmla="*/ 0 h 300038"/>
                <a:gd name="connsiteX1" fmla="*/ 0 w 750093"/>
                <a:gd name="connsiteY1" fmla="*/ 200025 h 300038"/>
                <a:gd name="connsiteX2" fmla="*/ 750093 w 750093"/>
                <a:gd name="connsiteY2" fmla="*/ 300038 h 300038"/>
                <a:gd name="connsiteX3" fmla="*/ 721519 w 750093"/>
                <a:gd name="connsiteY3" fmla="*/ 90487 h 300038"/>
                <a:gd name="connsiteX4" fmla="*/ 0 w 750093"/>
                <a:gd name="connsiteY4" fmla="*/ 0 h 300038"/>
                <a:gd name="connsiteX0" fmla="*/ 0 w 726280"/>
                <a:gd name="connsiteY0" fmla="*/ 0 h 292894"/>
                <a:gd name="connsiteX1" fmla="*/ 0 w 726280"/>
                <a:gd name="connsiteY1" fmla="*/ 200025 h 292894"/>
                <a:gd name="connsiteX2" fmla="*/ 726280 w 726280"/>
                <a:gd name="connsiteY2" fmla="*/ 292894 h 292894"/>
                <a:gd name="connsiteX3" fmla="*/ 721519 w 726280"/>
                <a:gd name="connsiteY3" fmla="*/ 90487 h 292894"/>
                <a:gd name="connsiteX4" fmla="*/ 0 w 726280"/>
                <a:gd name="connsiteY4" fmla="*/ 0 h 292894"/>
                <a:gd name="connsiteX0" fmla="*/ 16476 w 726280"/>
                <a:gd name="connsiteY0" fmla="*/ 0 h 993110"/>
                <a:gd name="connsiteX1" fmla="*/ 0 w 726280"/>
                <a:gd name="connsiteY1" fmla="*/ 900241 h 993110"/>
                <a:gd name="connsiteX2" fmla="*/ 726280 w 726280"/>
                <a:gd name="connsiteY2" fmla="*/ 993110 h 993110"/>
                <a:gd name="connsiteX3" fmla="*/ 721519 w 726280"/>
                <a:gd name="connsiteY3" fmla="*/ 790703 h 993110"/>
                <a:gd name="connsiteX4" fmla="*/ 16476 w 726280"/>
                <a:gd name="connsiteY4" fmla="*/ 0 h 993110"/>
                <a:gd name="connsiteX0" fmla="*/ 16476 w 726280"/>
                <a:gd name="connsiteY0" fmla="*/ 0 h 993110"/>
                <a:gd name="connsiteX1" fmla="*/ 0 w 726280"/>
                <a:gd name="connsiteY1" fmla="*/ 900241 h 993110"/>
                <a:gd name="connsiteX2" fmla="*/ 726280 w 726280"/>
                <a:gd name="connsiteY2" fmla="*/ 993110 h 993110"/>
                <a:gd name="connsiteX3" fmla="*/ 721519 w 726280"/>
                <a:gd name="connsiteY3" fmla="*/ 90486 h 993110"/>
                <a:gd name="connsiteX4" fmla="*/ 16476 w 726280"/>
                <a:gd name="connsiteY4" fmla="*/ 0 h 993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80" h="993110">
                  <a:moveTo>
                    <a:pt x="16476" y="0"/>
                  </a:moveTo>
                  <a:lnTo>
                    <a:pt x="0" y="900241"/>
                  </a:lnTo>
                  <a:lnTo>
                    <a:pt x="726280" y="993110"/>
                  </a:lnTo>
                  <a:lnTo>
                    <a:pt x="721519" y="90486"/>
                  </a:lnTo>
                  <a:lnTo>
                    <a:pt x="16476" y="0"/>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Freeform 126"/>
            <p:cNvSpPr/>
            <p:nvPr/>
          </p:nvSpPr>
          <p:spPr>
            <a:xfrm>
              <a:off x="6623900" y="4453047"/>
              <a:ext cx="1333501" cy="1812131"/>
            </a:xfrm>
            <a:custGeom>
              <a:avLst/>
              <a:gdLst>
                <a:gd name="connsiteX0" fmla="*/ 0 w 1333500"/>
                <a:gd name="connsiteY0" fmla="*/ 1585912 h 1819275"/>
                <a:gd name="connsiteX1" fmla="*/ 19050 w 1333500"/>
                <a:gd name="connsiteY1" fmla="*/ 1819275 h 1819275"/>
                <a:gd name="connsiteX2" fmla="*/ 1333500 w 1333500"/>
                <a:gd name="connsiteY2" fmla="*/ 0 h 1819275"/>
                <a:gd name="connsiteX3" fmla="*/ 714375 w 1333500"/>
                <a:gd name="connsiteY3" fmla="*/ 762000 h 1819275"/>
                <a:gd name="connsiteX4" fmla="*/ 614363 w 1333500"/>
                <a:gd name="connsiteY4" fmla="*/ 785812 h 1819275"/>
                <a:gd name="connsiteX5" fmla="*/ 0 w 1333500"/>
                <a:gd name="connsiteY5" fmla="*/ 1585912 h 1819275"/>
                <a:gd name="connsiteX0" fmla="*/ 0 w 1333500"/>
                <a:gd name="connsiteY0" fmla="*/ 1585912 h 1809750"/>
                <a:gd name="connsiteX1" fmla="*/ 11906 w 1333500"/>
                <a:gd name="connsiteY1" fmla="*/ 1809750 h 1809750"/>
                <a:gd name="connsiteX2" fmla="*/ 1333500 w 1333500"/>
                <a:gd name="connsiteY2" fmla="*/ 0 h 1809750"/>
                <a:gd name="connsiteX3" fmla="*/ 714375 w 1333500"/>
                <a:gd name="connsiteY3" fmla="*/ 762000 h 1809750"/>
                <a:gd name="connsiteX4" fmla="*/ 614363 w 1333500"/>
                <a:gd name="connsiteY4" fmla="*/ 785812 h 1809750"/>
                <a:gd name="connsiteX5" fmla="*/ 0 w 1333500"/>
                <a:gd name="connsiteY5" fmla="*/ 1585912 h 1809750"/>
                <a:gd name="connsiteX0" fmla="*/ 1 w 1333501"/>
                <a:gd name="connsiteY0" fmla="*/ 1585912 h 1812131"/>
                <a:gd name="connsiteX1" fmla="*/ 0 w 1333501"/>
                <a:gd name="connsiteY1" fmla="*/ 1812131 h 1812131"/>
                <a:gd name="connsiteX2" fmla="*/ 1333501 w 1333501"/>
                <a:gd name="connsiteY2" fmla="*/ 0 h 1812131"/>
                <a:gd name="connsiteX3" fmla="*/ 714376 w 1333501"/>
                <a:gd name="connsiteY3" fmla="*/ 762000 h 1812131"/>
                <a:gd name="connsiteX4" fmla="*/ 614364 w 1333501"/>
                <a:gd name="connsiteY4" fmla="*/ 785812 h 1812131"/>
                <a:gd name="connsiteX5" fmla="*/ 1 w 1333501"/>
                <a:gd name="connsiteY5" fmla="*/ 1585912 h 1812131"/>
                <a:gd name="connsiteX0" fmla="*/ 1 w 1333501"/>
                <a:gd name="connsiteY0" fmla="*/ 893933 h 1812131"/>
                <a:gd name="connsiteX1" fmla="*/ 0 w 1333501"/>
                <a:gd name="connsiteY1" fmla="*/ 1812131 h 1812131"/>
                <a:gd name="connsiteX2" fmla="*/ 1333501 w 1333501"/>
                <a:gd name="connsiteY2" fmla="*/ 0 h 1812131"/>
                <a:gd name="connsiteX3" fmla="*/ 714376 w 1333501"/>
                <a:gd name="connsiteY3" fmla="*/ 762000 h 1812131"/>
                <a:gd name="connsiteX4" fmla="*/ 614364 w 1333501"/>
                <a:gd name="connsiteY4" fmla="*/ 785812 h 1812131"/>
                <a:gd name="connsiteX5" fmla="*/ 1 w 1333501"/>
                <a:gd name="connsiteY5" fmla="*/ 893933 h 181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1" h="1812131">
                  <a:moveTo>
                    <a:pt x="1" y="893933"/>
                  </a:moveTo>
                  <a:cubicBezTo>
                    <a:pt x="1" y="969339"/>
                    <a:pt x="0" y="1736725"/>
                    <a:pt x="0" y="1812131"/>
                  </a:cubicBezTo>
                  <a:lnTo>
                    <a:pt x="1333501" y="0"/>
                  </a:lnTo>
                  <a:lnTo>
                    <a:pt x="714376" y="762000"/>
                  </a:lnTo>
                  <a:lnTo>
                    <a:pt x="614364" y="785812"/>
                  </a:lnTo>
                  <a:lnTo>
                    <a:pt x="1" y="893933"/>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Freeform 127"/>
            <p:cNvSpPr/>
            <p:nvPr/>
          </p:nvSpPr>
          <p:spPr>
            <a:xfrm>
              <a:off x="5880756" y="4028215"/>
              <a:ext cx="1866578" cy="1339098"/>
            </a:xfrm>
            <a:custGeom>
              <a:avLst/>
              <a:gdLst>
                <a:gd name="connsiteX0" fmla="*/ 0 w 738187"/>
                <a:gd name="connsiteY0" fmla="*/ 0 h 290513"/>
                <a:gd name="connsiteX1" fmla="*/ 0 w 738187"/>
                <a:gd name="connsiteY1" fmla="*/ 200025 h 290513"/>
                <a:gd name="connsiteX2" fmla="*/ 738187 w 738187"/>
                <a:gd name="connsiteY2" fmla="*/ 290513 h 290513"/>
                <a:gd name="connsiteX3" fmla="*/ 738187 w 738187"/>
                <a:gd name="connsiteY3" fmla="*/ 95250 h 290513"/>
                <a:gd name="connsiteX4" fmla="*/ 0 w 738187"/>
                <a:gd name="connsiteY4" fmla="*/ 0 h 290513"/>
                <a:gd name="connsiteX0" fmla="*/ 0 w 750093"/>
                <a:gd name="connsiteY0" fmla="*/ 0 h 300038"/>
                <a:gd name="connsiteX1" fmla="*/ 0 w 750093"/>
                <a:gd name="connsiteY1" fmla="*/ 200025 h 300038"/>
                <a:gd name="connsiteX2" fmla="*/ 750093 w 750093"/>
                <a:gd name="connsiteY2" fmla="*/ 300038 h 300038"/>
                <a:gd name="connsiteX3" fmla="*/ 738187 w 750093"/>
                <a:gd name="connsiteY3" fmla="*/ 95250 h 300038"/>
                <a:gd name="connsiteX4" fmla="*/ 0 w 750093"/>
                <a:gd name="connsiteY4" fmla="*/ 0 h 300038"/>
                <a:gd name="connsiteX0" fmla="*/ 0 w 750093"/>
                <a:gd name="connsiteY0" fmla="*/ 0 h 300038"/>
                <a:gd name="connsiteX1" fmla="*/ 0 w 750093"/>
                <a:gd name="connsiteY1" fmla="*/ 200025 h 300038"/>
                <a:gd name="connsiteX2" fmla="*/ 750093 w 750093"/>
                <a:gd name="connsiteY2" fmla="*/ 300038 h 300038"/>
                <a:gd name="connsiteX3" fmla="*/ 721519 w 750093"/>
                <a:gd name="connsiteY3" fmla="*/ 90487 h 300038"/>
                <a:gd name="connsiteX4" fmla="*/ 0 w 750093"/>
                <a:gd name="connsiteY4" fmla="*/ 0 h 300038"/>
                <a:gd name="connsiteX0" fmla="*/ 0 w 726280"/>
                <a:gd name="connsiteY0" fmla="*/ 0 h 292894"/>
                <a:gd name="connsiteX1" fmla="*/ 0 w 726280"/>
                <a:gd name="connsiteY1" fmla="*/ 200025 h 292894"/>
                <a:gd name="connsiteX2" fmla="*/ 726280 w 726280"/>
                <a:gd name="connsiteY2" fmla="*/ 292894 h 292894"/>
                <a:gd name="connsiteX3" fmla="*/ 721519 w 726280"/>
                <a:gd name="connsiteY3" fmla="*/ 90487 h 292894"/>
                <a:gd name="connsiteX4" fmla="*/ 0 w 726280"/>
                <a:gd name="connsiteY4" fmla="*/ 0 h 292894"/>
                <a:gd name="connsiteX0" fmla="*/ 16476 w 726280"/>
                <a:gd name="connsiteY0" fmla="*/ 0 h 993110"/>
                <a:gd name="connsiteX1" fmla="*/ 0 w 726280"/>
                <a:gd name="connsiteY1" fmla="*/ 900241 h 993110"/>
                <a:gd name="connsiteX2" fmla="*/ 726280 w 726280"/>
                <a:gd name="connsiteY2" fmla="*/ 993110 h 993110"/>
                <a:gd name="connsiteX3" fmla="*/ 721519 w 726280"/>
                <a:gd name="connsiteY3" fmla="*/ 790703 h 993110"/>
                <a:gd name="connsiteX4" fmla="*/ 16476 w 726280"/>
                <a:gd name="connsiteY4" fmla="*/ 0 h 993110"/>
                <a:gd name="connsiteX0" fmla="*/ 16476 w 726280"/>
                <a:gd name="connsiteY0" fmla="*/ 0 h 993110"/>
                <a:gd name="connsiteX1" fmla="*/ 0 w 726280"/>
                <a:gd name="connsiteY1" fmla="*/ 900241 h 993110"/>
                <a:gd name="connsiteX2" fmla="*/ 726280 w 726280"/>
                <a:gd name="connsiteY2" fmla="*/ 993110 h 993110"/>
                <a:gd name="connsiteX3" fmla="*/ 721519 w 726280"/>
                <a:gd name="connsiteY3" fmla="*/ 90486 h 993110"/>
                <a:gd name="connsiteX4" fmla="*/ 16476 w 726280"/>
                <a:gd name="connsiteY4" fmla="*/ 0 h 993110"/>
                <a:gd name="connsiteX0" fmla="*/ 1878227 w 2588031"/>
                <a:gd name="connsiteY0" fmla="*/ 0 h 2300673"/>
                <a:gd name="connsiteX1" fmla="*/ 0 w 2588031"/>
                <a:gd name="connsiteY1" fmla="*/ 2300673 h 2300673"/>
                <a:gd name="connsiteX2" fmla="*/ 2588031 w 2588031"/>
                <a:gd name="connsiteY2" fmla="*/ 993110 h 2300673"/>
                <a:gd name="connsiteX3" fmla="*/ 2583270 w 2588031"/>
                <a:gd name="connsiteY3" fmla="*/ 90486 h 2300673"/>
                <a:gd name="connsiteX4" fmla="*/ 1878227 w 2588031"/>
                <a:gd name="connsiteY4" fmla="*/ 0 h 2300673"/>
                <a:gd name="connsiteX0" fmla="*/ 1878227 w 2583270"/>
                <a:gd name="connsiteY0" fmla="*/ 0 h 2352353"/>
                <a:gd name="connsiteX1" fmla="*/ 0 w 2583270"/>
                <a:gd name="connsiteY1" fmla="*/ 2300673 h 2352353"/>
                <a:gd name="connsiteX2" fmla="*/ 726280 w 2583270"/>
                <a:gd name="connsiteY2" fmla="*/ 2352353 h 2352353"/>
                <a:gd name="connsiteX3" fmla="*/ 2583270 w 2583270"/>
                <a:gd name="connsiteY3" fmla="*/ 90486 h 2352353"/>
                <a:gd name="connsiteX4" fmla="*/ 1878227 w 2583270"/>
                <a:gd name="connsiteY4" fmla="*/ 0 h 2352353"/>
                <a:gd name="connsiteX0" fmla="*/ 1878227 w 2583270"/>
                <a:gd name="connsiteY0" fmla="*/ 0 h 2385304"/>
                <a:gd name="connsiteX1" fmla="*/ 0 w 2583270"/>
                <a:gd name="connsiteY1" fmla="*/ 2300673 h 2385304"/>
                <a:gd name="connsiteX2" fmla="*/ 726280 w 2583270"/>
                <a:gd name="connsiteY2" fmla="*/ 2385304 h 2385304"/>
                <a:gd name="connsiteX3" fmla="*/ 2583270 w 2583270"/>
                <a:gd name="connsiteY3" fmla="*/ 90486 h 2385304"/>
                <a:gd name="connsiteX4" fmla="*/ 1878227 w 2583270"/>
                <a:gd name="connsiteY4" fmla="*/ 0 h 2385304"/>
                <a:gd name="connsiteX0" fmla="*/ 1375719 w 2583270"/>
                <a:gd name="connsiteY0" fmla="*/ 955720 h 2294818"/>
                <a:gd name="connsiteX1" fmla="*/ 0 w 2583270"/>
                <a:gd name="connsiteY1" fmla="*/ 2210187 h 2294818"/>
                <a:gd name="connsiteX2" fmla="*/ 726280 w 2583270"/>
                <a:gd name="connsiteY2" fmla="*/ 2294818 h 2294818"/>
                <a:gd name="connsiteX3" fmla="*/ 2583270 w 2583270"/>
                <a:gd name="connsiteY3" fmla="*/ 0 h 2294818"/>
                <a:gd name="connsiteX4" fmla="*/ 1375719 w 2583270"/>
                <a:gd name="connsiteY4" fmla="*/ 955720 h 2294818"/>
                <a:gd name="connsiteX0" fmla="*/ 1375719 w 1866578"/>
                <a:gd name="connsiteY0" fmla="*/ 0 h 1339098"/>
                <a:gd name="connsiteX1" fmla="*/ 0 w 1866578"/>
                <a:gd name="connsiteY1" fmla="*/ 1254467 h 1339098"/>
                <a:gd name="connsiteX2" fmla="*/ 726280 w 1866578"/>
                <a:gd name="connsiteY2" fmla="*/ 1339098 h 1339098"/>
                <a:gd name="connsiteX3" fmla="*/ 1866578 w 1866578"/>
                <a:gd name="connsiteY3" fmla="*/ 41058 h 1339098"/>
                <a:gd name="connsiteX4" fmla="*/ 1375719 w 1866578"/>
                <a:gd name="connsiteY4" fmla="*/ 0 h 1339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578" h="1339098">
                  <a:moveTo>
                    <a:pt x="1375719" y="0"/>
                  </a:moveTo>
                  <a:lnTo>
                    <a:pt x="0" y="1254467"/>
                  </a:lnTo>
                  <a:lnTo>
                    <a:pt x="726280" y="1339098"/>
                  </a:lnTo>
                  <a:lnTo>
                    <a:pt x="1866578" y="41058"/>
                  </a:lnTo>
                  <a:lnTo>
                    <a:pt x="1375719" y="0"/>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8606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par>
                                <p:cTn id="17" presetID="2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par>
                                <p:cTn id="23" presetID="22" presetClass="entr" presetSubtype="4"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par>
                                <p:cTn id="26" presetID="22" presetClass="entr" presetSubtype="4"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par>
                                <p:cTn id="29" presetID="22" presetClass="entr" presetSubtype="4"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down)">
                                      <p:cBhvr>
                                        <p:cTn id="34" dur="500"/>
                                        <p:tgtEl>
                                          <p:spTgt spid="29"/>
                                        </p:tgtEl>
                                      </p:cBhvr>
                                    </p:animEffect>
                                  </p:childTnLst>
                                </p:cTn>
                              </p:par>
                              <p:par>
                                <p:cTn id="35" presetID="22" presetClass="entr" presetSubtype="4"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par>
                                <p:cTn id="38" presetID="22" presetClass="entr" presetSubtype="4"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500"/>
                                        <p:tgtEl>
                                          <p:spTgt spid="31"/>
                                        </p:tgtEl>
                                      </p:cBhvr>
                                    </p:animEffect>
                                  </p:childTnLst>
                                </p:cTn>
                              </p:par>
                              <p:par>
                                <p:cTn id="41" presetID="22" presetClass="entr" presetSubtype="4"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par>
                                <p:cTn id="44" presetID="22" presetClass="entr" presetSubtype="4"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down)">
                                      <p:cBhvr>
                                        <p:cTn id="46" dur="500"/>
                                        <p:tgtEl>
                                          <p:spTgt spid="33"/>
                                        </p:tgtEl>
                                      </p:cBhvr>
                                    </p:animEffect>
                                  </p:childTnLst>
                                </p:cTn>
                              </p:par>
                              <p:par>
                                <p:cTn id="47" presetID="22" presetClass="entr" presetSubtype="4"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down)">
                                      <p:cBhvr>
                                        <p:cTn id="52" dur="500"/>
                                        <p:tgtEl>
                                          <p:spTgt spid="35"/>
                                        </p:tgtEl>
                                      </p:cBhvr>
                                    </p:animEffect>
                                  </p:childTnLst>
                                </p:cTn>
                              </p:par>
                              <p:par>
                                <p:cTn id="53" presetID="22" presetClass="entr" presetSubtype="4"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down)">
                                      <p:cBhvr>
                                        <p:cTn id="55" dur="500"/>
                                        <p:tgtEl>
                                          <p:spTgt spid="36"/>
                                        </p:tgtEl>
                                      </p:cBhvr>
                                    </p:animEffect>
                                  </p:childTnLst>
                                </p:cTn>
                              </p:par>
                              <p:par>
                                <p:cTn id="56" presetID="22" presetClass="entr" presetSubtype="4"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down)">
                                      <p:cBhvr>
                                        <p:cTn id="58" dur="500"/>
                                        <p:tgtEl>
                                          <p:spTgt spid="37"/>
                                        </p:tgtEl>
                                      </p:cBhvr>
                                    </p:animEffect>
                                  </p:childTnLst>
                                </p:cTn>
                              </p:par>
                              <p:par>
                                <p:cTn id="59" presetID="22" presetClass="entr" presetSubtype="4"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down)">
                                      <p:cBhvr>
                                        <p:cTn id="61" dur="500"/>
                                        <p:tgtEl>
                                          <p:spTgt spid="38"/>
                                        </p:tgtEl>
                                      </p:cBhvr>
                                    </p:animEffect>
                                  </p:childTnLst>
                                </p:cTn>
                              </p:par>
                              <p:par>
                                <p:cTn id="62" presetID="22" presetClass="entr" presetSubtype="4" fill="hold"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wipe(down)">
                                      <p:cBhvr>
                                        <p:cTn id="64" dur="500"/>
                                        <p:tgtEl>
                                          <p:spTgt spid="39"/>
                                        </p:tgtEl>
                                      </p:cBhvr>
                                    </p:animEffect>
                                  </p:childTnLst>
                                </p:cTn>
                              </p:par>
                              <p:par>
                                <p:cTn id="65" presetID="22" presetClass="entr" presetSubtype="4"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down)">
                                      <p:cBhvr>
                                        <p:cTn id="67" dur="500"/>
                                        <p:tgtEl>
                                          <p:spTgt spid="40"/>
                                        </p:tgtEl>
                                      </p:cBhvr>
                                    </p:animEffect>
                                  </p:childTnLst>
                                </p:cTn>
                              </p:par>
                              <p:par>
                                <p:cTn id="68" presetID="22" presetClass="entr" presetSubtype="4"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down)">
                                      <p:cBhvr>
                                        <p:cTn id="70" dur="500"/>
                                        <p:tgtEl>
                                          <p:spTgt spid="41"/>
                                        </p:tgtEl>
                                      </p:cBhvr>
                                    </p:animEffect>
                                  </p:childTnLst>
                                </p:cTn>
                              </p:par>
                              <p:par>
                                <p:cTn id="71" presetID="22" presetClass="entr" presetSubtype="4" fill="hold"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wipe(down)">
                                      <p:cBhvr>
                                        <p:cTn id="73" dur="500"/>
                                        <p:tgtEl>
                                          <p:spTgt spid="42"/>
                                        </p:tgtEl>
                                      </p:cBhvr>
                                    </p:animEffect>
                                  </p:childTnLst>
                                </p:cTn>
                              </p:par>
                              <p:par>
                                <p:cTn id="74" presetID="22" presetClass="entr" presetSubtype="4" fill="hold"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down)">
                                      <p:cBhvr>
                                        <p:cTn id="76" dur="500"/>
                                        <p:tgtEl>
                                          <p:spTgt spid="43"/>
                                        </p:tgtEl>
                                      </p:cBhvr>
                                    </p:animEffect>
                                  </p:childTnLst>
                                </p:cTn>
                              </p:par>
                              <p:par>
                                <p:cTn id="77" presetID="22" presetClass="entr" presetSubtype="4" fill="hold"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wipe(down)">
                                      <p:cBhvr>
                                        <p:cTn id="79" dur="500"/>
                                        <p:tgtEl>
                                          <p:spTgt spid="52"/>
                                        </p:tgtEl>
                                      </p:cBhvr>
                                    </p:animEffect>
                                  </p:childTnLst>
                                </p:cTn>
                              </p:par>
                              <p:par>
                                <p:cTn id="80" presetID="22" presetClass="entr" presetSubtype="4" fill="hold" nodeType="withEffect">
                                  <p:stCondLst>
                                    <p:cond delay="0"/>
                                  </p:stCondLst>
                                  <p:childTnLst>
                                    <p:set>
                                      <p:cBhvr>
                                        <p:cTn id="81" dur="1" fill="hold">
                                          <p:stCondLst>
                                            <p:cond delay="0"/>
                                          </p:stCondLst>
                                        </p:cTn>
                                        <p:tgtEl>
                                          <p:spTgt spid="53"/>
                                        </p:tgtEl>
                                        <p:attrNameLst>
                                          <p:attrName>style.visibility</p:attrName>
                                        </p:attrNameLst>
                                      </p:cBhvr>
                                      <p:to>
                                        <p:strVal val="visible"/>
                                      </p:to>
                                    </p:set>
                                    <p:animEffect transition="in" filter="wipe(down)">
                                      <p:cBhvr>
                                        <p:cTn id="82" dur="500"/>
                                        <p:tgtEl>
                                          <p:spTgt spid="53"/>
                                        </p:tgtEl>
                                      </p:cBhvr>
                                    </p:animEffect>
                                  </p:childTnLst>
                                </p:cTn>
                              </p:par>
                              <p:par>
                                <p:cTn id="83" presetID="22" presetClass="entr" presetSubtype="4" fill="hold" nodeType="withEffect">
                                  <p:stCondLst>
                                    <p:cond delay="0"/>
                                  </p:stCondLst>
                                  <p:childTnLst>
                                    <p:set>
                                      <p:cBhvr>
                                        <p:cTn id="84" dur="1" fill="hold">
                                          <p:stCondLst>
                                            <p:cond delay="0"/>
                                          </p:stCondLst>
                                        </p:cTn>
                                        <p:tgtEl>
                                          <p:spTgt spid="54"/>
                                        </p:tgtEl>
                                        <p:attrNameLst>
                                          <p:attrName>style.visibility</p:attrName>
                                        </p:attrNameLst>
                                      </p:cBhvr>
                                      <p:to>
                                        <p:strVal val="visible"/>
                                      </p:to>
                                    </p:set>
                                    <p:animEffect transition="in" filter="wipe(down)">
                                      <p:cBhvr>
                                        <p:cTn id="85" dur="500"/>
                                        <p:tgtEl>
                                          <p:spTgt spid="54"/>
                                        </p:tgtEl>
                                      </p:cBhvr>
                                    </p:animEffect>
                                  </p:childTnLst>
                                </p:cTn>
                              </p:par>
                              <p:par>
                                <p:cTn id="86" presetID="22" presetClass="entr" presetSubtype="4" fill="hold" nodeType="with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wipe(down)">
                                      <p:cBhvr>
                                        <p:cTn id="88" dur="500"/>
                                        <p:tgtEl>
                                          <p:spTgt spid="55"/>
                                        </p:tgtEl>
                                      </p:cBhvr>
                                    </p:animEffect>
                                  </p:childTnLst>
                                </p:cTn>
                              </p:par>
                              <p:par>
                                <p:cTn id="89" presetID="22" presetClass="entr" presetSubtype="4" fill="hold" nodeType="with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wipe(down)">
                                      <p:cBhvr>
                                        <p:cTn id="91" dur="500"/>
                                        <p:tgtEl>
                                          <p:spTgt spid="56"/>
                                        </p:tgtEl>
                                      </p:cBhvr>
                                    </p:animEffect>
                                  </p:childTnLst>
                                </p:cTn>
                              </p:par>
                              <p:par>
                                <p:cTn id="92" presetID="22" presetClass="entr" presetSubtype="4" fill="hold" nodeType="with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wipe(down)">
                                      <p:cBhvr>
                                        <p:cTn id="94" dur="500"/>
                                        <p:tgtEl>
                                          <p:spTgt spid="57"/>
                                        </p:tgtEl>
                                      </p:cBhvr>
                                    </p:animEffect>
                                  </p:childTnLst>
                                </p:cTn>
                              </p:par>
                              <p:par>
                                <p:cTn id="95" presetID="22" presetClass="entr" presetSubtype="4" fill="hold" nodeType="withEffect">
                                  <p:stCondLst>
                                    <p:cond delay="0"/>
                                  </p:stCondLst>
                                  <p:childTnLst>
                                    <p:set>
                                      <p:cBhvr>
                                        <p:cTn id="96" dur="1" fill="hold">
                                          <p:stCondLst>
                                            <p:cond delay="0"/>
                                          </p:stCondLst>
                                        </p:cTn>
                                        <p:tgtEl>
                                          <p:spTgt spid="58"/>
                                        </p:tgtEl>
                                        <p:attrNameLst>
                                          <p:attrName>style.visibility</p:attrName>
                                        </p:attrNameLst>
                                      </p:cBhvr>
                                      <p:to>
                                        <p:strVal val="visible"/>
                                      </p:to>
                                    </p:set>
                                    <p:animEffect transition="in" filter="wipe(down)">
                                      <p:cBhvr>
                                        <p:cTn id="97" dur="500"/>
                                        <p:tgtEl>
                                          <p:spTgt spid="58"/>
                                        </p:tgtEl>
                                      </p:cBhvr>
                                    </p:animEffect>
                                  </p:childTnLst>
                                </p:cTn>
                              </p:par>
                              <p:par>
                                <p:cTn id="98" presetID="22" presetClass="entr" presetSubtype="4" fill="hold" nodeType="withEffect">
                                  <p:stCondLst>
                                    <p:cond delay="0"/>
                                  </p:stCondLst>
                                  <p:childTnLst>
                                    <p:set>
                                      <p:cBhvr>
                                        <p:cTn id="99" dur="1" fill="hold">
                                          <p:stCondLst>
                                            <p:cond delay="0"/>
                                          </p:stCondLst>
                                        </p:cTn>
                                        <p:tgtEl>
                                          <p:spTgt spid="59"/>
                                        </p:tgtEl>
                                        <p:attrNameLst>
                                          <p:attrName>style.visibility</p:attrName>
                                        </p:attrNameLst>
                                      </p:cBhvr>
                                      <p:to>
                                        <p:strVal val="visible"/>
                                      </p:to>
                                    </p:set>
                                    <p:animEffect transition="in" filter="wipe(down)">
                                      <p:cBhvr>
                                        <p:cTn id="100" dur="500"/>
                                        <p:tgtEl>
                                          <p:spTgt spid="59"/>
                                        </p:tgtEl>
                                      </p:cBhvr>
                                    </p:animEffect>
                                  </p:childTnLst>
                                </p:cTn>
                              </p:par>
                              <p:par>
                                <p:cTn id="101" presetID="22" presetClass="entr" presetSubtype="4" fill="hold" nodeType="withEffect">
                                  <p:stCondLst>
                                    <p:cond delay="0"/>
                                  </p:stCondLst>
                                  <p:childTnLst>
                                    <p:set>
                                      <p:cBhvr>
                                        <p:cTn id="102" dur="1" fill="hold">
                                          <p:stCondLst>
                                            <p:cond delay="0"/>
                                          </p:stCondLst>
                                        </p:cTn>
                                        <p:tgtEl>
                                          <p:spTgt spid="60"/>
                                        </p:tgtEl>
                                        <p:attrNameLst>
                                          <p:attrName>style.visibility</p:attrName>
                                        </p:attrNameLst>
                                      </p:cBhvr>
                                      <p:to>
                                        <p:strVal val="visible"/>
                                      </p:to>
                                    </p:set>
                                    <p:animEffect transition="in" filter="wipe(down)">
                                      <p:cBhvr>
                                        <p:cTn id="103" dur="500"/>
                                        <p:tgtEl>
                                          <p:spTgt spid="60"/>
                                        </p:tgtEl>
                                      </p:cBhvr>
                                    </p:animEffect>
                                  </p:childTnLst>
                                </p:cTn>
                              </p:par>
                              <p:par>
                                <p:cTn id="104" presetID="22" presetClass="entr" presetSubtype="4" fill="hold" nodeType="withEffect">
                                  <p:stCondLst>
                                    <p:cond delay="0"/>
                                  </p:stCondLst>
                                  <p:childTnLst>
                                    <p:set>
                                      <p:cBhvr>
                                        <p:cTn id="105" dur="1" fill="hold">
                                          <p:stCondLst>
                                            <p:cond delay="0"/>
                                          </p:stCondLst>
                                        </p:cTn>
                                        <p:tgtEl>
                                          <p:spTgt spid="61"/>
                                        </p:tgtEl>
                                        <p:attrNameLst>
                                          <p:attrName>style.visibility</p:attrName>
                                        </p:attrNameLst>
                                      </p:cBhvr>
                                      <p:to>
                                        <p:strVal val="visible"/>
                                      </p:to>
                                    </p:set>
                                    <p:animEffect transition="in" filter="wipe(down)">
                                      <p:cBhvr>
                                        <p:cTn id="106" dur="500"/>
                                        <p:tgtEl>
                                          <p:spTgt spid="61"/>
                                        </p:tgtEl>
                                      </p:cBhvr>
                                    </p:animEffect>
                                  </p:childTnLst>
                                </p:cTn>
                              </p:par>
                              <p:par>
                                <p:cTn id="107" presetID="22" presetClass="entr" presetSubtype="4" fill="hold" nodeType="withEffect">
                                  <p:stCondLst>
                                    <p:cond delay="0"/>
                                  </p:stCondLst>
                                  <p:childTnLst>
                                    <p:set>
                                      <p:cBhvr>
                                        <p:cTn id="108" dur="1" fill="hold">
                                          <p:stCondLst>
                                            <p:cond delay="0"/>
                                          </p:stCondLst>
                                        </p:cTn>
                                        <p:tgtEl>
                                          <p:spTgt spid="62"/>
                                        </p:tgtEl>
                                        <p:attrNameLst>
                                          <p:attrName>style.visibility</p:attrName>
                                        </p:attrNameLst>
                                      </p:cBhvr>
                                      <p:to>
                                        <p:strVal val="visible"/>
                                      </p:to>
                                    </p:set>
                                    <p:animEffect transition="in" filter="wipe(down)">
                                      <p:cBhvr>
                                        <p:cTn id="109" dur="500"/>
                                        <p:tgtEl>
                                          <p:spTgt spid="62"/>
                                        </p:tgtEl>
                                      </p:cBhvr>
                                    </p:animEffect>
                                  </p:childTnLst>
                                </p:cTn>
                              </p:par>
                              <p:par>
                                <p:cTn id="110" presetID="22" presetClass="entr" presetSubtype="4" fill="hold" nodeType="with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wipe(down)">
                                      <p:cBhvr>
                                        <p:cTn id="112" dur="500"/>
                                        <p:tgtEl>
                                          <p:spTgt spid="63"/>
                                        </p:tgtEl>
                                      </p:cBhvr>
                                    </p:animEffect>
                                  </p:childTnLst>
                                </p:cTn>
                              </p:par>
                              <p:par>
                                <p:cTn id="113" presetID="22" presetClass="entr" presetSubtype="4" fill="hold" nodeType="withEffect">
                                  <p:stCondLst>
                                    <p:cond delay="0"/>
                                  </p:stCondLst>
                                  <p:childTnLst>
                                    <p:set>
                                      <p:cBhvr>
                                        <p:cTn id="114" dur="1" fill="hold">
                                          <p:stCondLst>
                                            <p:cond delay="0"/>
                                          </p:stCondLst>
                                        </p:cTn>
                                        <p:tgtEl>
                                          <p:spTgt spid="64"/>
                                        </p:tgtEl>
                                        <p:attrNameLst>
                                          <p:attrName>style.visibility</p:attrName>
                                        </p:attrNameLst>
                                      </p:cBhvr>
                                      <p:to>
                                        <p:strVal val="visible"/>
                                      </p:to>
                                    </p:set>
                                    <p:animEffect transition="in" filter="wipe(down)">
                                      <p:cBhvr>
                                        <p:cTn id="115" dur="500"/>
                                        <p:tgtEl>
                                          <p:spTgt spid="64"/>
                                        </p:tgtEl>
                                      </p:cBhvr>
                                    </p:animEffect>
                                  </p:childTnLst>
                                </p:cTn>
                              </p:par>
                              <p:par>
                                <p:cTn id="116" presetID="22" presetClass="entr" presetSubtype="4" fill="hold" nodeType="withEffect">
                                  <p:stCondLst>
                                    <p:cond delay="0"/>
                                  </p:stCondLst>
                                  <p:childTnLst>
                                    <p:set>
                                      <p:cBhvr>
                                        <p:cTn id="117" dur="1" fill="hold">
                                          <p:stCondLst>
                                            <p:cond delay="0"/>
                                          </p:stCondLst>
                                        </p:cTn>
                                        <p:tgtEl>
                                          <p:spTgt spid="65"/>
                                        </p:tgtEl>
                                        <p:attrNameLst>
                                          <p:attrName>style.visibility</p:attrName>
                                        </p:attrNameLst>
                                      </p:cBhvr>
                                      <p:to>
                                        <p:strVal val="visible"/>
                                      </p:to>
                                    </p:set>
                                    <p:animEffect transition="in" filter="wipe(down)">
                                      <p:cBhvr>
                                        <p:cTn id="118" dur="500"/>
                                        <p:tgtEl>
                                          <p:spTgt spid="65"/>
                                        </p:tgtEl>
                                      </p:cBhvr>
                                    </p:animEffect>
                                  </p:childTnLst>
                                </p:cTn>
                              </p:par>
                              <p:par>
                                <p:cTn id="119" presetID="22" presetClass="entr" presetSubtype="4" fill="hold" nodeType="withEffect">
                                  <p:stCondLst>
                                    <p:cond delay="0"/>
                                  </p:stCondLst>
                                  <p:childTnLst>
                                    <p:set>
                                      <p:cBhvr>
                                        <p:cTn id="120" dur="1" fill="hold">
                                          <p:stCondLst>
                                            <p:cond delay="0"/>
                                          </p:stCondLst>
                                        </p:cTn>
                                        <p:tgtEl>
                                          <p:spTgt spid="66"/>
                                        </p:tgtEl>
                                        <p:attrNameLst>
                                          <p:attrName>style.visibility</p:attrName>
                                        </p:attrNameLst>
                                      </p:cBhvr>
                                      <p:to>
                                        <p:strVal val="visible"/>
                                      </p:to>
                                    </p:set>
                                    <p:animEffect transition="in" filter="wipe(down)">
                                      <p:cBhvr>
                                        <p:cTn id="121" dur="500"/>
                                        <p:tgtEl>
                                          <p:spTgt spid="66"/>
                                        </p:tgtEl>
                                      </p:cBhvr>
                                    </p:animEffect>
                                  </p:childTnLst>
                                </p:cTn>
                              </p:par>
                              <p:par>
                                <p:cTn id="122" presetID="22" presetClass="entr" presetSubtype="4" fill="hold" nodeType="withEffect">
                                  <p:stCondLst>
                                    <p:cond delay="0"/>
                                  </p:stCondLst>
                                  <p:childTnLst>
                                    <p:set>
                                      <p:cBhvr>
                                        <p:cTn id="123" dur="1" fill="hold">
                                          <p:stCondLst>
                                            <p:cond delay="0"/>
                                          </p:stCondLst>
                                        </p:cTn>
                                        <p:tgtEl>
                                          <p:spTgt spid="67"/>
                                        </p:tgtEl>
                                        <p:attrNameLst>
                                          <p:attrName>style.visibility</p:attrName>
                                        </p:attrNameLst>
                                      </p:cBhvr>
                                      <p:to>
                                        <p:strVal val="visible"/>
                                      </p:to>
                                    </p:set>
                                    <p:animEffect transition="in" filter="wipe(down)">
                                      <p:cBhvr>
                                        <p:cTn id="124" dur="500"/>
                                        <p:tgtEl>
                                          <p:spTgt spid="67"/>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71"/>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2" presetClass="entr" presetSubtype="1" repeatCount="indefinite" fill="hold" nodeType="clickEffect">
                                  <p:stCondLst>
                                    <p:cond delay="0"/>
                                  </p:stCondLst>
                                  <p:childTnLst>
                                    <p:set>
                                      <p:cBhvr>
                                        <p:cTn id="132" dur="1" fill="hold">
                                          <p:stCondLst>
                                            <p:cond delay="0"/>
                                          </p:stCondLst>
                                        </p:cTn>
                                        <p:tgtEl>
                                          <p:spTgt spid="73"/>
                                        </p:tgtEl>
                                        <p:attrNameLst>
                                          <p:attrName>style.visibility</p:attrName>
                                        </p:attrNameLst>
                                      </p:cBhvr>
                                      <p:to>
                                        <p:strVal val="visible"/>
                                      </p:to>
                                    </p:set>
                                    <p:animEffect transition="in" filter="wipe(up)">
                                      <p:cBhvr>
                                        <p:cTn id="133" dur="1000"/>
                                        <p:tgtEl>
                                          <p:spTgt spid="73"/>
                                        </p:tgtEl>
                                      </p:cBhvr>
                                    </p:animEffect>
                                  </p:childTnLst>
                                </p:cTn>
                              </p:par>
                              <p:par>
                                <p:cTn id="134" presetID="22" presetClass="entr" presetSubtype="1" repeatCount="indefinite" fill="hold" nodeType="withEffect">
                                  <p:stCondLst>
                                    <p:cond delay="0"/>
                                  </p:stCondLst>
                                  <p:childTnLst>
                                    <p:set>
                                      <p:cBhvr>
                                        <p:cTn id="135" dur="1" fill="hold">
                                          <p:stCondLst>
                                            <p:cond delay="0"/>
                                          </p:stCondLst>
                                        </p:cTn>
                                        <p:tgtEl>
                                          <p:spTgt spid="80"/>
                                        </p:tgtEl>
                                        <p:attrNameLst>
                                          <p:attrName>style.visibility</p:attrName>
                                        </p:attrNameLst>
                                      </p:cBhvr>
                                      <p:to>
                                        <p:strVal val="visible"/>
                                      </p:to>
                                    </p:set>
                                    <p:animEffect transition="in" filter="wipe(up)">
                                      <p:cBhvr>
                                        <p:cTn id="136" dur="1000"/>
                                        <p:tgtEl>
                                          <p:spTgt spid="80"/>
                                        </p:tgtEl>
                                      </p:cBhvr>
                                    </p:animEffect>
                                  </p:childTnLst>
                                </p:cTn>
                              </p:par>
                              <p:par>
                                <p:cTn id="137" presetID="22" presetClass="entr" presetSubtype="1" repeatCount="indefinite" fill="hold" nodeType="withEffect">
                                  <p:stCondLst>
                                    <p:cond delay="0"/>
                                  </p:stCondLst>
                                  <p:childTnLst>
                                    <p:set>
                                      <p:cBhvr>
                                        <p:cTn id="138" dur="1" fill="hold">
                                          <p:stCondLst>
                                            <p:cond delay="0"/>
                                          </p:stCondLst>
                                        </p:cTn>
                                        <p:tgtEl>
                                          <p:spTgt spid="75"/>
                                        </p:tgtEl>
                                        <p:attrNameLst>
                                          <p:attrName>style.visibility</p:attrName>
                                        </p:attrNameLst>
                                      </p:cBhvr>
                                      <p:to>
                                        <p:strVal val="visible"/>
                                      </p:to>
                                    </p:set>
                                    <p:animEffect transition="in" filter="wipe(up)">
                                      <p:cBhvr>
                                        <p:cTn id="139" dur="1000"/>
                                        <p:tgtEl>
                                          <p:spTgt spid="75"/>
                                        </p:tgtEl>
                                      </p:cBhvr>
                                    </p:animEffect>
                                  </p:childTnLst>
                                </p:cTn>
                              </p:par>
                              <p:par>
                                <p:cTn id="140" presetID="22" presetClass="entr" presetSubtype="1" repeatCount="indefinite" fill="hold" nodeType="withEffect">
                                  <p:stCondLst>
                                    <p:cond delay="0"/>
                                  </p:stCondLst>
                                  <p:childTnLst>
                                    <p:set>
                                      <p:cBhvr>
                                        <p:cTn id="141" dur="1" fill="hold">
                                          <p:stCondLst>
                                            <p:cond delay="0"/>
                                          </p:stCondLst>
                                        </p:cTn>
                                        <p:tgtEl>
                                          <p:spTgt spid="81"/>
                                        </p:tgtEl>
                                        <p:attrNameLst>
                                          <p:attrName>style.visibility</p:attrName>
                                        </p:attrNameLst>
                                      </p:cBhvr>
                                      <p:to>
                                        <p:strVal val="visible"/>
                                      </p:to>
                                    </p:set>
                                    <p:animEffect transition="in" filter="wipe(up)">
                                      <p:cBhvr>
                                        <p:cTn id="142" dur="1000"/>
                                        <p:tgtEl>
                                          <p:spTgt spid="81"/>
                                        </p:tgtEl>
                                      </p:cBhvr>
                                    </p:animEffect>
                                  </p:childTnLst>
                                </p:cTn>
                              </p:par>
                              <p:par>
                                <p:cTn id="143" presetID="22" presetClass="entr" presetSubtype="1" repeatCount="indefinite" fill="hold" nodeType="withEffect">
                                  <p:stCondLst>
                                    <p:cond delay="0"/>
                                  </p:stCondLst>
                                  <p:childTnLst>
                                    <p:set>
                                      <p:cBhvr>
                                        <p:cTn id="144" dur="1" fill="hold">
                                          <p:stCondLst>
                                            <p:cond delay="0"/>
                                          </p:stCondLst>
                                        </p:cTn>
                                        <p:tgtEl>
                                          <p:spTgt spid="77"/>
                                        </p:tgtEl>
                                        <p:attrNameLst>
                                          <p:attrName>style.visibility</p:attrName>
                                        </p:attrNameLst>
                                      </p:cBhvr>
                                      <p:to>
                                        <p:strVal val="visible"/>
                                      </p:to>
                                    </p:set>
                                    <p:animEffect transition="in" filter="wipe(up)">
                                      <p:cBhvr>
                                        <p:cTn id="145" dur="1000"/>
                                        <p:tgtEl>
                                          <p:spTgt spid="77"/>
                                        </p:tgtEl>
                                      </p:cBhvr>
                                    </p:animEffect>
                                  </p:childTnLst>
                                </p:cTn>
                              </p:par>
                              <p:par>
                                <p:cTn id="146" presetID="22" presetClass="entr" presetSubtype="1" repeatCount="indefinite" fill="hold" nodeType="withEffect">
                                  <p:stCondLst>
                                    <p:cond delay="0"/>
                                  </p:stCondLst>
                                  <p:childTnLst>
                                    <p:set>
                                      <p:cBhvr>
                                        <p:cTn id="147" dur="1" fill="hold">
                                          <p:stCondLst>
                                            <p:cond delay="0"/>
                                          </p:stCondLst>
                                        </p:cTn>
                                        <p:tgtEl>
                                          <p:spTgt spid="85"/>
                                        </p:tgtEl>
                                        <p:attrNameLst>
                                          <p:attrName>style.visibility</p:attrName>
                                        </p:attrNameLst>
                                      </p:cBhvr>
                                      <p:to>
                                        <p:strVal val="visible"/>
                                      </p:to>
                                    </p:set>
                                    <p:animEffect transition="in" filter="wipe(up)">
                                      <p:cBhvr>
                                        <p:cTn id="148" dur="1000"/>
                                        <p:tgtEl>
                                          <p:spTgt spid="85"/>
                                        </p:tgtEl>
                                      </p:cBhvr>
                                    </p:animEffect>
                                  </p:childTnLst>
                                </p:cTn>
                              </p:par>
                              <p:par>
                                <p:cTn id="149" presetID="22" presetClass="entr" presetSubtype="1" repeatCount="indefinite" fill="hold" nodeType="withEffect">
                                  <p:stCondLst>
                                    <p:cond delay="0"/>
                                  </p:stCondLst>
                                  <p:childTnLst>
                                    <p:set>
                                      <p:cBhvr>
                                        <p:cTn id="150" dur="1" fill="hold">
                                          <p:stCondLst>
                                            <p:cond delay="0"/>
                                          </p:stCondLst>
                                        </p:cTn>
                                        <p:tgtEl>
                                          <p:spTgt spid="78"/>
                                        </p:tgtEl>
                                        <p:attrNameLst>
                                          <p:attrName>style.visibility</p:attrName>
                                        </p:attrNameLst>
                                      </p:cBhvr>
                                      <p:to>
                                        <p:strVal val="visible"/>
                                      </p:to>
                                    </p:set>
                                    <p:animEffect transition="in" filter="wipe(up)">
                                      <p:cBhvr>
                                        <p:cTn id="151" dur="1000"/>
                                        <p:tgtEl>
                                          <p:spTgt spid="78"/>
                                        </p:tgtEl>
                                      </p:cBhvr>
                                    </p:animEffect>
                                  </p:childTnLst>
                                </p:cTn>
                              </p:par>
                              <p:par>
                                <p:cTn id="152" presetID="22" presetClass="entr" presetSubtype="1" repeatCount="indefinite" fill="hold" nodeType="withEffect">
                                  <p:stCondLst>
                                    <p:cond delay="500"/>
                                  </p:stCondLst>
                                  <p:childTnLst>
                                    <p:set>
                                      <p:cBhvr>
                                        <p:cTn id="153" dur="1" fill="hold">
                                          <p:stCondLst>
                                            <p:cond delay="0"/>
                                          </p:stCondLst>
                                        </p:cTn>
                                        <p:tgtEl>
                                          <p:spTgt spid="82"/>
                                        </p:tgtEl>
                                        <p:attrNameLst>
                                          <p:attrName>style.visibility</p:attrName>
                                        </p:attrNameLst>
                                      </p:cBhvr>
                                      <p:to>
                                        <p:strVal val="visible"/>
                                      </p:to>
                                    </p:set>
                                    <p:animEffect transition="in" filter="wipe(up)">
                                      <p:cBhvr>
                                        <p:cTn id="154" dur="1000"/>
                                        <p:tgtEl>
                                          <p:spTgt spid="82"/>
                                        </p:tgtEl>
                                      </p:cBhvr>
                                    </p:animEffect>
                                  </p:childTnLst>
                                </p:cTn>
                              </p:par>
                              <p:par>
                                <p:cTn id="155" presetID="22" presetClass="entr" presetSubtype="1" repeatCount="indefinite" fill="hold" nodeType="withEffect">
                                  <p:stCondLst>
                                    <p:cond delay="500"/>
                                  </p:stCondLst>
                                  <p:childTnLst>
                                    <p:set>
                                      <p:cBhvr>
                                        <p:cTn id="156" dur="1" fill="hold">
                                          <p:stCondLst>
                                            <p:cond delay="0"/>
                                          </p:stCondLst>
                                        </p:cTn>
                                        <p:tgtEl>
                                          <p:spTgt spid="74"/>
                                        </p:tgtEl>
                                        <p:attrNameLst>
                                          <p:attrName>style.visibility</p:attrName>
                                        </p:attrNameLst>
                                      </p:cBhvr>
                                      <p:to>
                                        <p:strVal val="visible"/>
                                      </p:to>
                                    </p:set>
                                    <p:animEffect transition="in" filter="wipe(up)">
                                      <p:cBhvr>
                                        <p:cTn id="157" dur="1000"/>
                                        <p:tgtEl>
                                          <p:spTgt spid="74"/>
                                        </p:tgtEl>
                                      </p:cBhvr>
                                    </p:animEffect>
                                  </p:childTnLst>
                                </p:cTn>
                              </p:par>
                              <p:par>
                                <p:cTn id="158" presetID="22" presetClass="entr" presetSubtype="1" repeatCount="indefinite" fill="hold" nodeType="withEffect">
                                  <p:stCondLst>
                                    <p:cond delay="500"/>
                                  </p:stCondLst>
                                  <p:childTnLst>
                                    <p:set>
                                      <p:cBhvr>
                                        <p:cTn id="159" dur="1" fill="hold">
                                          <p:stCondLst>
                                            <p:cond delay="0"/>
                                          </p:stCondLst>
                                        </p:cTn>
                                        <p:tgtEl>
                                          <p:spTgt spid="83"/>
                                        </p:tgtEl>
                                        <p:attrNameLst>
                                          <p:attrName>style.visibility</p:attrName>
                                        </p:attrNameLst>
                                      </p:cBhvr>
                                      <p:to>
                                        <p:strVal val="visible"/>
                                      </p:to>
                                    </p:set>
                                    <p:animEffect transition="in" filter="wipe(up)">
                                      <p:cBhvr>
                                        <p:cTn id="160" dur="1000"/>
                                        <p:tgtEl>
                                          <p:spTgt spid="83"/>
                                        </p:tgtEl>
                                      </p:cBhvr>
                                    </p:animEffect>
                                  </p:childTnLst>
                                </p:cTn>
                              </p:par>
                              <p:par>
                                <p:cTn id="161" presetID="22" presetClass="entr" presetSubtype="1" repeatCount="indefinite" fill="hold" nodeType="withEffect">
                                  <p:stCondLst>
                                    <p:cond delay="500"/>
                                  </p:stCondLst>
                                  <p:childTnLst>
                                    <p:set>
                                      <p:cBhvr>
                                        <p:cTn id="162" dur="1" fill="hold">
                                          <p:stCondLst>
                                            <p:cond delay="0"/>
                                          </p:stCondLst>
                                        </p:cTn>
                                        <p:tgtEl>
                                          <p:spTgt spid="79"/>
                                        </p:tgtEl>
                                        <p:attrNameLst>
                                          <p:attrName>style.visibility</p:attrName>
                                        </p:attrNameLst>
                                      </p:cBhvr>
                                      <p:to>
                                        <p:strVal val="visible"/>
                                      </p:to>
                                    </p:set>
                                    <p:animEffect transition="in" filter="wipe(up)">
                                      <p:cBhvr>
                                        <p:cTn id="163" dur="1000"/>
                                        <p:tgtEl>
                                          <p:spTgt spid="79"/>
                                        </p:tgtEl>
                                      </p:cBhvr>
                                    </p:animEffect>
                                  </p:childTnLst>
                                </p:cTn>
                              </p:par>
                              <p:par>
                                <p:cTn id="164" presetID="22" presetClass="entr" presetSubtype="1" repeatCount="indefinite" fill="hold" nodeType="withEffect">
                                  <p:stCondLst>
                                    <p:cond delay="500"/>
                                  </p:stCondLst>
                                  <p:childTnLst>
                                    <p:set>
                                      <p:cBhvr>
                                        <p:cTn id="165" dur="1" fill="hold">
                                          <p:stCondLst>
                                            <p:cond delay="0"/>
                                          </p:stCondLst>
                                        </p:cTn>
                                        <p:tgtEl>
                                          <p:spTgt spid="84"/>
                                        </p:tgtEl>
                                        <p:attrNameLst>
                                          <p:attrName>style.visibility</p:attrName>
                                        </p:attrNameLst>
                                      </p:cBhvr>
                                      <p:to>
                                        <p:strVal val="visible"/>
                                      </p:to>
                                    </p:set>
                                    <p:animEffect transition="in" filter="wipe(up)">
                                      <p:cBhvr>
                                        <p:cTn id="166" dur="1000"/>
                                        <p:tgtEl>
                                          <p:spTgt spid="84"/>
                                        </p:tgtEl>
                                      </p:cBhvr>
                                    </p:animEffect>
                                  </p:childTnLst>
                                </p:cTn>
                              </p:par>
                              <p:par>
                                <p:cTn id="167" presetID="22" presetClass="entr" presetSubtype="1" repeatCount="indefinite" fill="hold" nodeType="withEffect">
                                  <p:stCondLst>
                                    <p:cond delay="500"/>
                                  </p:stCondLst>
                                  <p:childTnLst>
                                    <p:set>
                                      <p:cBhvr>
                                        <p:cTn id="168" dur="1" fill="hold">
                                          <p:stCondLst>
                                            <p:cond delay="0"/>
                                          </p:stCondLst>
                                        </p:cTn>
                                        <p:tgtEl>
                                          <p:spTgt spid="76"/>
                                        </p:tgtEl>
                                        <p:attrNameLst>
                                          <p:attrName>style.visibility</p:attrName>
                                        </p:attrNameLst>
                                      </p:cBhvr>
                                      <p:to>
                                        <p:strVal val="visible"/>
                                      </p:to>
                                    </p:set>
                                    <p:animEffect transition="in" filter="wipe(up)">
                                      <p:cBhvr>
                                        <p:cTn id="169" dur="1000"/>
                                        <p:tgtEl>
                                          <p:spTgt spid="76"/>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8" repeatCount="indefinite" fill="hold" grpId="0" nodeType="clickEffect">
                                  <p:stCondLst>
                                    <p:cond delay="0"/>
                                  </p:stCondLst>
                                  <p:childTnLst>
                                    <p:set>
                                      <p:cBhvr>
                                        <p:cTn id="173" dur="1" fill="hold">
                                          <p:stCondLst>
                                            <p:cond delay="0"/>
                                          </p:stCondLst>
                                        </p:cTn>
                                        <p:tgtEl>
                                          <p:spTgt spid="68"/>
                                        </p:tgtEl>
                                        <p:attrNameLst>
                                          <p:attrName>style.visibility</p:attrName>
                                        </p:attrNameLst>
                                      </p:cBhvr>
                                      <p:to>
                                        <p:strVal val="visible"/>
                                      </p:to>
                                    </p:set>
                                    <p:animEffect transition="in" filter="wipe(left)">
                                      <p:cBhvr>
                                        <p:cTn id="174" dur="2000"/>
                                        <p:tgtEl>
                                          <p:spTgt spid="68"/>
                                        </p:tgtEl>
                                      </p:cBhvr>
                                    </p:animEffect>
                                  </p:childTnLst>
                                </p:cTn>
                              </p:par>
                              <p:par>
                                <p:cTn id="175" presetID="22" presetClass="entr" presetSubtype="8" repeatCount="indefinite" fill="hold" grpId="0" nodeType="withEffect">
                                  <p:stCondLst>
                                    <p:cond delay="0"/>
                                  </p:stCondLst>
                                  <p:childTnLst>
                                    <p:set>
                                      <p:cBhvr>
                                        <p:cTn id="176" dur="1" fill="hold">
                                          <p:stCondLst>
                                            <p:cond delay="0"/>
                                          </p:stCondLst>
                                        </p:cTn>
                                        <p:tgtEl>
                                          <p:spTgt spid="69"/>
                                        </p:tgtEl>
                                        <p:attrNameLst>
                                          <p:attrName>style.visibility</p:attrName>
                                        </p:attrNameLst>
                                      </p:cBhvr>
                                      <p:to>
                                        <p:strVal val="visible"/>
                                      </p:to>
                                    </p:set>
                                    <p:animEffect transition="in" filter="wipe(left)">
                                      <p:cBhvr>
                                        <p:cTn id="177" dur="2000"/>
                                        <p:tgtEl>
                                          <p:spTgt spid="69"/>
                                        </p:tgtEl>
                                      </p:cBhvr>
                                    </p:animEffect>
                                  </p:childTnLst>
                                </p:cTn>
                              </p:par>
                              <p:par>
                                <p:cTn id="178" presetID="22" presetClass="entr" presetSubtype="8" repeatCount="indefinite" fill="hold" grpId="0" nodeType="withEffect">
                                  <p:stCondLst>
                                    <p:cond delay="0"/>
                                  </p:stCondLst>
                                  <p:childTnLst>
                                    <p:set>
                                      <p:cBhvr>
                                        <p:cTn id="179" dur="1" fill="hold">
                                          <p:stCondLst>
                                            <p:cond delay="0"/>
                                          </p:stCondLst>
                                        </p:cTn>
                                        <p:tgtEl>
                                          <p:spTgt spid="70"/>
                                        </p:tgtEl>
                                        <p:attrNameLst>
                                          <p:attrName>style.visibility</p:attrName>
                                        </p:attrNameLst>
                                      </p:cBhvr>
                                      <p:to>
                                        <p:strVal val="visible"/>
                                      </p:to>
                                    </p:set>
                                    <p:animEffect transition="in" filter="wipe(left)">
                                      <p:cBhvr>
                                        <p:cTn id="180" dur="2000"/>
                                        <p:tgtEl>
                                          <p:spTgt spid="70"/>
                                        </p:tgtEl>
                                      </p:cBhvr>
                                    </p:animEffec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1" nodeType="clickEffect">
                                  <p:stCondLst>
                                    <p:cond delay="0"/>
                                  </p:stCondLst>
                                  <p:childTnLst>
                                    <p:set>
                                      <p:cBhvr>
                                        <p:cTn id="184" dur="1" fill="hold">
                                          <p:stCondLst>
                                            <p:cond delay="0"/>
                                          </p:stCondLst>
                                        </p:cTn>
                                        <p:tgtEl>
                                          <p:spTgt spid="90"/>
                                        </p:tgtEl>
                                        <p:attrNameLst>
                                          <p:attrName>style.visibility</p:attrName>
                                        </p:attrNameLst>
                                      </p:cBhvr>
                                      <p:to>
                                        <p:strVal val="visible"/>
                                      </p:to>
                                    </p:set>
                                  </p:childTnLst>
                                </p:cTn>
                              </p:par>
                              <p:par>
                                <p:cTn id="185" presetID="1" presetClass="entr" presetSubtype="0" fill="hold" grpId="1" nodeType="withEffect">
                                  <p:stCondLst>
                                    <p:cond delay="0"/>
                                  </p:stCondLst>
                                  <p:childTnLst>
                                    <p:set>
                                      <p:cBhvr>
                                        <p:cTn id="186" dur="1" fill="hold">
                                          <p:stCondLst>
                                            <p:cond delay="0"/>
                                          </p:stCondLst>
                                        </p:cTn>
                                        <p:tgtEl>
                                          <p:spTgt spid="88"/>
                                        </p:tgtEl>
                                        <p:attrNameLst>
                                          <p:attrName>style.visibility</p:attrName>
                                        </p:attrNameLst>
                                      </p:cBhvr>
                                      <p:to>
                                        <p:strVal val="visible"/>
                                      </p:to>
                                    </p:set>
                                  </p:childTnLst>
                                </p:cTn>
                              </p:par>
                              <p:par>
                                <p:cTn id="187" presetID="1" presetClass="entr" presetSubtype="0" fill="hold" grpId="1" nodeType="withEffect">
                                  <p:stCondLst>
                                    <p:cond delay="0"/>
                                  </p:stCondLst>
                                  <p:childTnLst>
                                    <p:set>
                                      <p:cBhvr>
                                        <p:cTn id="188" dur="1" fill="hold">
                                          <p:stCondLst>
                                            <p:cond delay="0"/>
                                          </p:stCondLst>
                                        </p:cTn>
                                        <p:tgtEl>
                                          <p:spTgt spid="86"/>
                                        </p:tgtEl>
                                        <p:attrNameLst>
                                          <p:attrName>style.visibility</p:attrName>
                                        </p:attrNameLst>
                                      </p:cBhvr>
                                      <p:to>
                                        <p:strVal val="visible"/>
                                      </p:to>
                                    </p:set>
                                  </p:childTnLst>
                                </p:cTn>
                              </p:par>
                            </p:childTnLst>
                          </p:cTn>
                        </p:par>
                        <p:par>
                          <p:cTn id="189" fill="hold">
                            <p:stCondLst>
                              <p:cond delay="0"/>
                            </p:stCondLst>
                            <p:childTnLst>
                              <p:par>
                                <p:cTn id="190" presetID="0" presetClass="path" presetSubtype="0" repeatCount="indefinite" fill="hold" grpId="0" nodeType="afterEffect">
                                  <p:stCondLst>
                                    <p:cond delay="0"/>
                                  </p:stCondLst>
                                  <p:childTnLst>
                                    <p:animMotion origin="layout" path="M 0 0 C 0.00556 0.00092 0.00851 0.00278 0.01302 0.00694 C 0.01407 0.00787 0.01511 0.0088 0.01615 0.00972 C 0.01667 0.01018 0.01771 0.01111 0.01771 0.01111 C 0.01806 0.01273 0.01875 0.01435 0.01771 0.01597 C 0.01684 0.01713 0.01459 0.01875 0.01459 0.01875 C 0.01302 0.02199 0.01181 0.02153 0.01042 0.02569 C 0.0099 0.02708 0.00972 0.02847 0.00938 0.02986 C 0.0092 0.03055 0.00886 0.03194 0.00886 0.03194 C 0.0099 0.03634 0.0125 0.04398 0.01563 0.04653 C 0.01893 0.0493 0.02413 0.04954 0.02761 0.05 C 0.03177 0.0493 0.03368 0.04676 0.03698 0.04375 C 0.0408 0.04444 0.04427 0.04514 0.0474 0.04792 C 0.05191 0.06574 0.0625 0.06204 0.07552 0.0625 C 0.07657 0.06342 0.07813 0.06458 0.07865 0.06597 C 0.07917 0.06736 0.07969 0.07014 0.07969 0.07014 C 0.07917 0.07523 0.07743 0.08102 0.07396 0.08403 C 0.07188 0.08819 0.07084 0.09005 0.06979 0.09444 C 0.06945 0.09583 0.06875 0.09861 0.06875 0.09861 C 0.06893 0.10162 0.06893 0.10463 0.06927 0.10764 C 0.06962 0.11042 0.07049 0.10949 0.07188 0.11042 C 0.07535 0.11296 0.0783 0.1169 0.08229 0.11736 C 0.09341 0.11852 0.08907 0.11597 0.09323 0.11875 " pathEditMode="relative" ptsTypes="ffffffffffffffffffffffA">
                                      <p:cBhvr>
                                        <p:cTn id="191" dur="3000" fill="hold"/>
                                        <p:tgtEl>
                                          <p:spTgt spid="90"/>
                                        </p:tgtEl>
                                        <p:attrNameLst>
                                          <p:attrName>ppt_x</p:attrName>
                                          <p:attrName>ppt_y</p:attrName>
                                        </p:attrNameLst>
                                      </p:cBhvr>
                                    </p:animMotion>
                                  </p:childTnLst>
                                </p:cTn>
                              </p:par>
                              <p:par>
                                <p:cTn id="192" presetID="0" presetClass="path" presetSubtype="0" repeatCount="indefinite" fill="hold" grpId="0" nodeType="withEffect">
                                  <p:stCondLst>
                                    <p:cond delay="0"/>
                                  </p:stCondLst>
                                  <p:childTnLst>
                                    <p:animMotion origin="layout" path="M 0.01285 0.01157 C 0.01268 0.01389 0.01112 0.02731 0.01337 0.03032 C 0.01424 0.03148 0.01546 0.03148 0.0165 0.03241 C 0.02344 0.03194 0.029 0.03079 0.03577 0.03171 C 0.03768 0.03264 0.03872 0.03426 0.04046 0.03588 C 0.04132 0.03773 0.04254 0.04213 0.04254 0.04213 C 0.04289 0.04491 0.04393 0.05139 0.04202 0.05393 C 0.03907 0.05787 0.03612 0.05926 0.03473 0.06505 C 0.03542 0.07523 0.03612 0.07546 0.04202 0.07893 C 0.0474 0.08194 0.04011 0.07847 0.04723 0.08171 C 0.04827 0.08218 0.05035 0.0831 0.05035 0.0831 C 0.054 0.08148 0.05348 0.08009 0.0566 0.07824 C 0.05764 0.07755 0.05973 0.07685 0.05973 0.07685 C 0.06337 0.07755 0.0658 0.07847 0.06754 0.0831 C 0.06771 0.0838 0.06771 0.08472 0.06806 0.08518 C 0.0724 0.09097 0.08247 0.09722 0.08837 0.09977 C 0.08994 0.10278 0.09237 0.10463 0.09358 0.1081 C 0.0941 0.10949 0.09462 0.11227 0.09462 0.11227 C 0.09428 0.11852 0.09289 0.12454 0.09723 0.12824 C 0.09775 0.12801 0.09879 0.12755 0.09879 0.12755 " pathEditMode="relative" ptsTypes="fffffffffffffffffffA">
                                      <p:cBhvr>
                                        <p:cTn id="193" dur="3000" fill="hold"/>
                                        <p:tgtEl>
                                          <p:spTgt spid="88"/>
                                        </p:tgtEl>
                                        <p:attrNameLst>
                                          <p:attrName>ppt_x</p:attrName>
                                          <p:attrName>ppt_y</p:attrName>
                                        </p:attrNameLst>
                                      </p:cBhvr>
                                    </p:animMotion>
                                  </p:childTnLst>
                                </p:cTn>
                              </p:par>
                              <p:par>
                                <p:cTn id="194" presetID="0" presetClass="path" presetSubtype="0" repeatCount="indefinite" fill="hold" grpId="0" nodeType="withEffect">
                                  <p:stCondLst>
                                    <p:cond delay="0"/>
                                  </p:stCondLst>
                                  <p:childTnLst>
                                    <p:animMotion origin="layout" path="M 0.01163 0.0162 C 0.01979 0.01574 0.02743 0.01458 0.03559 0.01551 C 0.03923 0.01713 0.0408 0.02083 0.04236 0.02523 C 0.04201 0.0338 0.04062 0.0412 0.03976 0.04954 C 0.03993 0.05255 0.03976 0.05556 0.04028 0.05857 C 0.04062 0.06019 0.04236 0.06065 0.04288 0.06204 C 0.0441 0.06528 0.04323 0.06852 0.04601 0.06968 C 0.0493 0.07616 0.06337 0.07778 0.0684 0.0787 C 0.07552 0.07824 0.08003 0.07708 0.08663 0.07801 C 0.08837 0.0787 0.08958 0.08009 0.09132 0.08079 C 0.09722 0.08866 0.09791 0.10116 0.10017 0.11134 C 0.10191 0.11898 0.10521 0.12662 0.11215 0.12662 " pathEditMode="relative" ptsTypes="fffffffffffA">
                                      <p:cBhvr>
                                        <p:cTn id="195" dur="3000" fill="hold"/>
                                        <p:tgtEl>
                                          <p:spTgt spid="86"/>
                                        </p:tgtEl>
                                        <p:attrNameLst>
                                          <p:attrName>ppt_x</p:attrName>
                                          <p:attrName>ppt_y</p:attrName>
                                        </p:attrNameLst>
                                      </p:cBhvr>
                                    </p:animMotion>
                                  </p:childTnLst>
                                </p:cTn>
                              </p:par>
                              <p:par>
                                <p:cTn id="196" presetID="1" presetClass="entr" presetSubtype="0" fill="hold" grpId="1" nodeType="withEffect">
                                  <p:stCondLst>
                                    <p:cond delay="1500"/>
                                  </p:stCondLst>
                                  <p:childTnLst>
                                    <p:set>
                                      <p:cBhvr>
                                        <p:cTn id="197" dur="1" fill="hold">
                                          <p:stCondLst>
                                            <p:cond delay="0"/>
                                          </p:stCondLst>
                                        </p:cTn>
                                        <p:tgtEl>
                                          <p:spTgt spid="89"/>
                                        </p:tgtEl>
                                        <p:attrNameLst>
                                          <p:attrName>style.visibility</p:attrName>
                                        </p:attrNameLst>
                                      </p:cBhvr>
                                      <p:to>
                                        <p:strVal val="visible"/>
                                      </p:to>
                                    </p:set>
                                  </p:childTnLst>
                                </p:cTn>
                              </p:par>
                              <p:par>
                                <p:cTn id="198" presetID="1" presetClass="entr" presetSubtype="0" fill="hold" grpId="1" nodeType="withEffect">
                                  <p:stCondLst>
                                    <p:cond delay="1500"/>
                                  </p:stCondLst>
                                  <p:childTnLst>
                                    <p:set>
                                      <p:cBhvr>
                                        <p:cTn id="199" dur="1" fill="hold">
                                          <p:stCondLst>
                                            <p:cond delay="0"/>
                                          </p:stCondLst>
                                        </p:cTn>
                                        <p:tgtEl>
                                          <p:spTgt spid="87"/>
                                        </p:tgtEl>
                                        <p:attrNameLst>
                                          <p:attrName>style.visibility</p:attrName>
                                        </p:attrNameLst>
                                      </p:cBhvr>
                                      <p:to>
                                        <p:strVal val="visible"/>
                                      </p:to>
                                    </p:set>
                                  </p:childTnLst>
                                </p:cTn>
                              </p:par>
                              <p:par>
                                <p:cTn id="200" presetID="0" presetClass="path" presetSubtype="0" repeatCount="indefinite" fill="hold" grpId="0" nodeType="withEffect">
                                  <p:stCondLst>
                                    <p:cond delay="1500"/>
                                  </p:stCondLst>
                                  <p:childTnLst>
                                    <p:animMotion origin="layout" path="M 0.01215 0.01319 C 0.02014 0.01365 0.03194 0.01088 0.03715 0.02152 C 0.03784 0.025 0.03975 0.02638 0.0408 0.02986 C 0.04357 0.03819 0.04461 0.04652 0.05225 0.0493 C 0.05503 0.05023 0.05816 0.05023 0.06111 0.05138 C 0.06284 0.05208 0.0658 0.05486 0.0658 0.05486 C 0.06701 0.05717 0.06823 0.05787 0.06892 0.06041 C 0.06927 0.06805 0.06927 0.07361 0.071 0.08055 C 0.0717 0.08657 0.07205 0.09004 0.07465 0.09513 C 0.07534 0.09652 0.07708 0.09583 0.0783 0.09652 C 0.08194 0.09907 0.08455 0.1 0.08871 0.10069 C 0.09149 0.10185 0.09444 0.10185 0.09705 0.10347 C 0.09965 0.10532 0.10208 0.10787 0.10486 0.10902 C 0.10573 0.11273 0.10486 0.11064 0.1085 0.11388 C 0.10902 0.11435 0.11007 0.11527 0.11007 0.11527 C 0.11128 0.11782 0.11041 0.11736 0.11215 0.11736 " pathEditMode="relative" ptsTypes="fffffffffffffffA">
                                      <p:cBhvr>
                                        <p:cTn id="201" dur="3000" fill="hold"/>
                                        <p:tgtEl>
                                          <p:spTgt spid="87"/>
                                        </p:tgtEl>
                                        <p:attrNameLst>
                                          <p:attrName>ppt_x</p:attrName>
                                          <p:attrName>ppt_y</p:attrName>
                                        </p:attrNameLst>
                                      </p:cBhvr>
                                    </p:animMotion>
                                  </p:childTnLst>
                                </p:cTn>
                              </p:par>
                              <p:par>
                                <p:cTn id="202" presetID="0" presetClass="path" presetSubtype="0" repeatCount="indefinite" fill="hold" grpId="0" nodeType="withEffect">
                                  <p:stCondLst>
                                    <p:cond delay="1500"/>
                                  </p:stCondLst>
                                  <p:childTnLst>
                                    <p:animMotion origin="layout" path="M 0.01059 0.01273 C 0.01267 0.01459 0.01441 0.01644 0.01684 0.01759 C 0.01909 0.0206 0.01979 0.02384 0.02257 0.02662 C 0.02413 0.03264 0.02378 0.0294 0.02309 0.03634 C 0.02326 0.04213 0.021 0.04954 0.02413 0.05371 C 0.02847 0.05949 0.04132 0.06273 0.04704 0.06343 C 0.0526 0.07084 0.05468 0.07986 0.05902 0.08773 C 0.06059 0.09051 0.06232 0.09259 0.06475 0.09398 C 0.06579 0.09468 0.06788 0.09537 0.06788 0.09537 C 0.07343 0.09468 0.07447 0.09421 0.08038 0.09537 C 0.08316 0.09607 0.08437 0.09746 0.08663 0.09954 C 0.08715 0.1 0.08819 0.10093 0.08819 0.10093 C 0.08958 0.10371 0.09132 0.10533 0.09236 0.10857 C 0.09288 0.10996 0.0934 0.11273 0.0934 0.11273 C 0.09357 0.11921 0.09322 0.1257 0.09392 0.13218 C 0.09427 0.13519 0.10017 0.13565 0.10017 0.13565 C 0.10069 0.13334 0.10034 0.13403 0.10121 0.13287 " pathEditMode="relative" ptsTypes="ffffffffffffffffA">
                                      <p:cBhvr>
                                        <p:cTn id="203" dur="3000" fill="hold"/>
                                        <p:tgtEl>
                                          <p:spTgt spid="89"/>
                                        </p:tgtEl>
                                        <p:attrNameLst>
                                          <p:attrName>ppt_x</p:attrName>
                                          <p:attrName>ppt_y</p:attrName>
                                        </p:attrNameLst>
                                      </p:cBhvr>
                                    </p:animMotion>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grpId="1" nodeType="clickEffect">
                                  <p:stCondLst>
                                    <p:cond delay="0"/>
                                  </p:stCondLst>
                                  <p:childTnLst>
                                    <p:set>
                                      <p:cBhvr>
                                        <p:cTn id="207" dur="1" fill="hold">
                                          <p:stCondLst>
                                            <p:cond delay="0"/>
                                          </p:stCondLst>
                                        </p:cTn>
                                        <p:tgtEl>
                                          <p:spTgt spid="98"/>
                                        </p:tgtEl>
                                        <p:attrNameLst>
                                          <p:attrName>style.visibility</p:attrName>
                                        </p:attrNameLst>
                                      </p:cBhvr>
                                      <p:to>
                                        <p:strVal val="visible"/>
                                      </p:to>
                                    </p:set>
                                    <p:animEffect transition="in" filter="fade">
                                      <p:cBhvr>
                                        <p:cTn id="208" dur="500"/>
                                        <p:tgtEl>
                                          <p:spTgt spid="98"/>
                                        </p:tgtEl>
                                      </p:cBhvr>
                                    </p:animEffect>
                                  </p:childTnLst>
                                </p:cTn>
                              </p:par>
                              <p:par>
                                <p:cTn id="209" presetID="10" presetClass="entr" presetSubtype="0" fill="hold" grpId="1" nodeType="withEffect">
                                  <p:stCondLst>
                                    <p:cond delay="0"/>
                                  </p:stCondLst>
                                  <p:childTnLst>
                                    <p:set>
                                      <p:cBhvr>
                                        <p:cTn id="210" dur="1" fill="hold">
                                          <p:stCondLst>
                                            <p:cond delay="0"/>
                                          </p:stCondLst>
                                        </p:cTn>
                                        <p:tgtEl>
                                          <p:spTgt spid="94"/>
                                        </p:tgtEl>
                                        <p:attrNameLst>
                                          <p:attrName>style.visibility</p:attrName>
                                        </p:attrNameLst>
                                      </p:cBhvr>
                                      <p:to>
                                        <p:strVal val="visible"/>
                                      </p:to>
                                    </p:set>
                                    <p:animEffect transition="in" filter="fade">
                                      <p:cBhvr>
                                        <p:cTn id="211" dur="500"/>
                                        <p:tgtEl>
                                          <p:spTgt spid="94"/>
                                        </p:tgtEl>
                                      </p:cBhvr>
                                    </p:animEffect>
                                  </p:childTnLst>
                                </p:cTn>
                              </p:par>
                              <p:par>
                                <p:cTn id="212" presetID="10" presetClass="entr" presetSubtype="0" fill="hold" grpId="1" nodeType="withEffect">
                                  <p:stCondLst>
                                    <p:cond delay="250"/>
                                  </p:stCondLst>
                                  <p:childTnLst>
                                    <p:set>
                                      <p:cBhvr>
                                        <p:cTn id="213" dur="1" fill="hold">
                                          <p:stCondLst>
                                            <p:cond delay="0"/>
                                          </p:stCondLst>
                                        </p:cTn>
                                        <p:tgtEl>
                                          <p:spTgt spid="96"/>
                                        </p:tgtEl>
                                        <p:attrNameLst>
                                          <p:attrName>style.visibility</p:attrName>
                                        </p:attrNameLst>
                                      </p:cBhvr>
                                      <p:to>
                                        <p:strVal val="visible"/>
                                      </p:to>
                                    </p:set>
                                    <p:animEffect transition="in" filter="fade">
                                      <p:cBhvr>
                                        <p:cTn id="214" dur="500"/>
                                        <p:tgtEl>
                                          <p:spTgt spid="96"/>
                                        </p:tgtEl>
                                      </p:cBhvr>
                                    </p:animEffect>
                                  </p:childTnLst>
                                </p:cTn>
                              </p:par>
                              <p:par>
                                <p:cTn id="215" presetID="10" presetClass="entr" presetSubtype="0" fill="hold" grpId="1" nodeType="withEffect">
                                  <p:stCondLst>
                                    <p:cond delay="500"/>
                                  </p:stCondLst>
                                  <p:childTnLst>
                                    <p:set>
                                      <p:cBhvr>
                                        <p:cTn id="216" dur="1" fill="hold">
                                          <p:stCondLst>
                                            <p:cond delay="0"/>
                                          </p:stCondLst>
                                        </p:cTn>
                                        <p:tgtEl>
                                          <p:spTgt spid="92"/>
                                        </p:tgtEl>
                                        <p:attrNameLst>
                                          <p:attrName>style.visibility</p:attrName>
                                        </p:attrNameLst>
                                      </p:cBhvr>
                                      <p:to>
                                        <p:strVal val="visible"/>
                                      </p:to>
                                    </p:set>
                                    <p:animEffect transition="in" filter="fade">
                                      <p:cBhvr>
                                        <p:cTn id="217" dur="500"/>
                                        <p:tgtEl>
                                          <p:spTgt spid="92"/>
                                        </p:tgtEl>
                                      </p:cBhvr>
                                    </p:animEffect>
                                  </p:childTnLst>
                                </p:cTn>
                              </p:par>
                              <p:par>
                                <p:cTn id="218" presetID="10" presetClass="entr" presetSubtype="0" fill="hold" grpId="1" nodeType="withEffect">
                                  <p:stCondLst>
                                    <p:cond delay="750"/>
                                  </p:stCondLst>
                                  <p:childTnLst>
                                    <p:set>
                                      <p:cBhvr>
                                        <p:cTn id="219" dur="1" fill="hold">
                                          <p:stCondLst>
                                            <p:cond delay="0"/>
                                          </p:stCondLst>
                                        </p:cTn>
                                        <p:tgtEl>
                                          <p:spTgt spid="97"/>
                                        </p:tgtEl>
                                        <p:attrNameLst>
                                          <p:attrName>style.visibility</p:attrName>
                                        </p:attrNameLst>
                                      </p:cBhvr>
                                      <p:to>
                                        <p:strVal val="visible"/>
                                      </p:to>
                                    </p:set>
                                    <p:animEffect transition="in" filter="fade">
                                      <p:cBhvr>
                                        <p:cTn id="220" dur="500"/>
                                        <p:tgtEl>
                                          <p:spTgt spid="97"/>
                                        </p:tgtEl>
                                      </p:cBhvr>
                                    </p:animEffect>
                                  </p:childTnLst>
                                </p:cTn>
                              </p:par>
                              <p:par>
                                <p:cTn id="221" presetID="10" presetClass="entr" presetSubtype="0" fill="hold" grpId="1" nodeType="withEffect">
                                  <p:stCondLst>
                                    <p:cond delay="1000"/>
                                  </p:stCondLst>
                                  <p:childTnLst>
                                    <p:set>
                                      <p:cBhvr>
                                        <p:cTn id="222" dur="1" fill="hold">
                                          <p:stCondLst>
                                            <p:cond delay="0"/>
                                          </p:stCondLst>
                                        </p:cTn>
                                        <p:tgtEl>
                                          <p:spTgt spid="95"/>
                                        </p:tgtEl>
                                        <p:attrNameLst>
                                          <p:attrName>style.visibility</p:attrName>
                                        </p:attrNameLst>
                                      </p:cBhvr>
                                      <p:to>
                                        <p:strVal val="visible"/>
                                      </p:to>
                                    </p:set>
                                    <p:animEffect transition="in" filter="fade">
                                      <p:cBhvr>
                                        <p:cTn id="223" dur="500"/>
                                        <p:tgtEl>
                                          <p:spTgt spid="95"/>
                                        </p:tgtEl>
                                      </p:cBhvr>
                                    </p:animEffect>
                                  </p:childTnLst>
                                </p:cTn>
                              </p:par>
                              <p:par>
                                <p:cTn id="224" presetID="10" presetClass="entr" presetSubtype="0" fill="hold" grpId="1" nodeType="withEffect">
                                  <p:stCondLst>
                                    <p:cond delay="1000"/>
                                  </p:stCondLst>
                                  <p:childTnLst>
                                    <p:set>
                                      <p:cBhvr>
                                        <p:cTn id="225" dur="1" fill="hold">
                                          <p:stCondLst>
                                            <p:cond delay="0"/>
                                          </p:stCondLst>
                                        </p:cTn>
                                        <p:tgtEl>
                                          <p:spTgt spid="93"/>
                                        </p:tgtEl>
                                        <p:attrNameLst>
                                          <p:attrName>style.visibility</p:attrName>
                                        </p:attrNameLst>
                                      </p:cBhvr>
                                      <p:to>
                                        <p:strVal val="visible"/>
                                      </p:to>
                                    </p:set>
                                    <p:animEffect transition="in" filter="fade">
                                      <p:cBhvr>
                                        <p:cTn id="226" dur="500"/>
                                        <p:tgtEl>
                                          <p:spTgt spid="93"/>
                                        </p:tgtEl>
                                      </p:cBhvr>
                                    </p:animEffect>
                                  </p:childTnLst>
                                </p:cTn>
                              </p:par>
                              <p:par>
                                <p:cTn id="227" presetID="10" presetClass="entr" presetSubtype="0" fill="hold" grpId="1" nodeType="withEffect">
                                  <p:stCondLst>
                                    <p:cond delay="1250"/>
                                  </p:stCondLst>
                                  <p:childTnLst>
                                    <p:set>
                                      <p:cBhvr>
                                        <p:cTn id="228" dur="1" fill="hold">
                                          <p:stCondLst>
                                            <p:cond delay="0"/>
                                          </p:stCondLst>
                                        </p:cTn>
                                        <p:tgtEl>
                                          <p:spTgt spid="91"/>
                                        </p:tgtEl>
                                        <p:attrNameLst>
                                          <p:attrName>style.visibility</p:attrName>
                                        </p:attrNameLst>
                                      </p:cBhvr>
                                      <p:to>
                                        <p:strVal val="visible"/>
                                      </p:to>
                                    </p:set>
                                    <p:animEffect transition="in" filter="fade">
                                      <p:cBhvr>
                                        <p:cTn id="229" dur="500"/>
                                        <p:tgtEl>
                                          <p:spTgt spid="91"/>
                                        </p:tgtEl>
                                      </p:cBhvr>
                                    </p:animEffect>
                                  </p:childTnLst>
                                </p:cTn>
                              </p:par>
                            </p:childTnLst>
                          </p:cTn>
                        </p:par>
                      </p:childTnLst>
                    </p:cTn>
                  </p:par>
                  <p:par>
                    <p:cTn id="230" fill="hold">
                      <p:stCondLst>
                        <p:cond delay="indefinite"/>
                      </p:stCondLst>
                      <p:childTnLst>
                        <p:par>
                          <p:cTn id="231" fill="hold">
                            <p:stCondLst>
                              <p:cond delay="0"/>
                            </p:stCondLst>
                            <p:childTnLst>
                              <p:par>
                                <p:cTn id="232" presetID="0" presetClass="path" presetSubtype="0" repeatCount="indefinite" fill="hold" grpId="0" nodeType="clickEffect">
                                  <p:stCondLst>
                                    <p:cond delay="0"/>
                                  </p:stCondLst>
                                  <p:childTnLst>
                                    <p:animMotion origin="layout" path="M 2.77778E-6 2.59259E-6 C 0.00503 0.00116 0.00972 0.00255 0.01458 0.00417 C 0.01563 0.00509 0.01667 0.00602 0.01771 0.00694 C 0.0191 0.0081 0.01927 0.01319 0.01927 0.01319 C 0.01979 0.02708 0.02066 0.04491 0.03385 0.04583 C 0.0401 0.0463 0.04635 0.0463 0.0526 0.04653 C 0.06059 0.04954 0.06892 0.04954 0.07708 0.05 C 0.08281 0.05255 0.08819 0.05718 0.09323 0.06181 C 0.09531 0.06366 0.09878 0.06435 0.10104 0.06597 C 0.1033 0.06759 0.10486 0.06968 0.10729 0.07083 C 0.10851 0.06852 0.10781 0.06944 0.10885 0.06806 " pathEditMode="relative" ptsTypes="ffffffffffA">
                                      <p:cBhvr>
                                        <p:cTn id="233" dur="3000" fill="hold"/>
                                        <p:tgtEl>
                                          <p:spTgt spid="98"/>
                                        </p:tgtEl>
                                        <p:attrNameLst>
                                          <p:attrName>ppt_x</p:attrName>
                                          <p:attrName>ppt_y</p:attrName>
                                        </p:attrNameLst>
                                      </p:cBhvr>
                                    </p:animMotion>
                                  </p:childTnLst>
                                </p:cTn>
                              </p:par>
                              <p:par>
                                <p:cTn id="234" presetID="0" presetClass="path" presetSubtype="0" repeatCount="indefinite" fill="hold" grpId="0" nodeType="withEffect">
                                  <p:stCondLst>
                                    <p:cond delay="0"/>
                                  </p:stCondLst>
                                  <p:childTnLst>
                                    <p:animMotion origin="layout" path="M 6.38889E-6 -1.85185E-6 C 0.004 0.00371 0.00851 0.00556 0.01251 0.00903 C 0.0132 0.01019 0.01511 0.0169 0.01563 0.01737 C 0.01667 0.01852 0.02049 0.01945 0.02188 0.01945 " pathEditMode="relative" ptsTypes="fffA">
                                      <p:cBhvr>
                                        <p:cTn id="235" dur="3000" fill="hold"/>
                                        <p:tgtEl>
                                          <p:spTgt spid="94"/>
                                        </p:tgtEl>
                                        <p:attrNameLst>
                                          <p:attrName>ppt_x</p:attrName>
                                          <p:attrName>ppt_y</p:attrName>
                                        </p:attrNameLst>
                                      </p:cBhvr>
                                    </p:animMotion>
                                  </p:childTnLst>
                                </p:cTn>
                              </p:par>
                              <p:par>
                                <p:cTn id="236" presetID="0" presetClass="path" presetSubtype="0" repeatCount="indefinite" fill="hold" grpId="0" nodeType="withEffect">
                                  <p:stCondLst>
                                    <p:cond delay="250"/>
                                  </p:stCondLst>
                                  <p:childTnLst>
                                    <p:animMotion origin="layout" path="M -3.61111E-6 -2.59259E-6 C 0.00452 0.00394 0.01302 0.00602 0.01875 0.00973 C 0.01927 0.01204 0.02032 0.01366 0.02084 0.01598 C 0.02032 0.02917 0.02118 0.02408 0.01927 0.03195 C 0.01875 0.03426 0.01615 0.0382 0.01615 0.0382 C 0.01632 0.03982 0.01615 0.04746 0.01823 0.04931 C 0.02309 0.05325 0.03177 0.05162 0.03698 0.05209 C 0.03907 0.05301 0.04011 0.05417 0.04167 0.05625 C 0.04236 0.05926 0.04393 0.06181 0.04479 0.06459 C 0.04618 0.06899 0.04566 0.07292 0.04896 0.0757 C 0.04879 0.07639 0.04844 0.07778 0.04844 0.07778 " pathEditMode="relative" ptsTypes="ffffffffffA">
                                      <p:cBhvr>
                                        <p:cTn id="237" dur="3000" fill="hold"/>
                                        <p:tgtEl>
                                          <p:spTgt spid="96"/>
                                        </p:tgtEl>
                                        <p:attrNameLst>
                                          <p:attrName>ppt_x</p:attrName>
                                          <p:attrName>ppt_y</p:attrName>
                                        </p:attrNameLst>
                                      </p:cBhvr>
                                    </p:animMotion>
                                  </p:childTnLst>
                                </p:cTn>
                              </p:par>
                              <p:par>
                                <p:cTn id="238" presetID="0" presetClass="path" presetSubtype="0" repeatCount="indefinite" fill="hold" grpId="0" nodeType="withEffect">
                                  <p:stCondLst>
                                    <p:cond delay="500"/>
                                  </p:stCondLst>
                                  <p:childTnLst>
                                    <p:animMotion origin="layout" path="M 4.72222E-6 -1.85185E-6 C 0.00486 0.00209 0.0085 0.00764 0.01354 0.00973 C 0.0151 0.01042 0.01666 0.01042 0.01823 0.01111 C 0.01927 0.01158 0.02135 0.0125 0.02135 0.0125 C 0.02604 0.01181 0.02951 0.00903 0.03385 0.00764 C 0.03784 0.00834 0.03906 0.00764 0.04166 0.01111 C 0.0467 0.03102 0.03767 0.04098 0.03489 0.05903 C 0.03524 0.06598 0.03507 0.08102 0.04062 0.08611 C 0.04218 0.09213 0.04652 0.09352 0.05052 0.09584 C 0.05468 0.09815 0.05833 0.10162 0.0625 0.10348 C 0.06354 0.10556 0.06562 0.10903 0.06718 0.11042 C 0.06857 0.11574 0.06649 0.10949 0.06927 0.11389 C 0.07083 0.11644 0.07118 0.11945 0.07343 0.12153 C 0.07448 0.12547 0.07448 0.12894 0.07708 0.13125 C 0.07864 0.13982 0.08073 0.14746 0.08489 0.15417 C 0.08646 0.15648 0.08611 0.15787 0.08802 0.15973 C 0.08836 0.16042 0.08906 0.16181 0.08906 0.16181 " pathEditMode="relative" ptsTypes="ffffffffffffffffA">
                                      <p:cBhvr>
                                        <p:cTn id="239" dur="3000" fill="hold"/>
                                        <p:tgtEl>
                                          <p:spTgt spid="92"/>
                                        </p:tgtEl>
                                        <p:attrNameLst>
                                          <p:attrName>ppt_x</p:attrName>
                                          <p:attrName>ppt_y</p:attrName>
                                        </p:attrNameLst>
                                      </p:cBhvr>
                                    </p:animMotion>
                                  </p:childTnLst>
                                </p:cTn>
                              </p:par>
                              <p:par>
                                <p:cTn id="240" presetID="0" presetClass="path" presetSubtype="0" repeatCount="indefinite" fill="hold" grpId="0" nodeType="withEffect">
                                  <p:stCondLst>
                                    <p:cond delay="750"/>
                                  </p:stCondLst>
                                  <p:childTnLst>
                                    <p:animMotion origin="layout" path="M -0.00018 0.00092 C 0.00295 0.00717 0.00902 0.01088 0.01232 0.0169 C 0.01284 0.01782 0.01284 0.01898 0.01337 0.01967 C 0.01718 0.02569 0.02118 0.02754 0.02274 0.03565 C 0.02309 0.04653 0.0243 0.05694 0.02274 0.06759 C 0.02291 0.07778 0.02118 0.08565 0.0243 0.09398 " pathEditMode="relative" rAng="0" ptsTypes="fffffA">
                                      <p:cBhvr>
                                        <p:cTn id="241" dur="3000" fill="hold"/>
                                        <p:tgtEl>
                                          <p:spTgt spid="97"/>
                                        </p:tgtEl>
                                        <p:attrNameLst>
                                          <p:attrName>ppt_x</p:attrName>
                                          <p:attrName>ppt_y</p:attrName>
                                        </p:attrNameLst>
                                      </p:cBhvr>
                                      <p:rCtr x="1215" y="4653"/>
                                    </p:animMotion>
                                  </p:childTnLst>
                                </p:cTn>
                              </p:par>
                              <p:par>
                                <p:cTn id="242" presetID="0" presetClass="path" presetSubtype="0" repeatCount="indefinite" fill="hold" grpId="0" nodeType="withEffect">
                                  <p:stCondLst>
                                    <p:cond delay="1000"/>
                                  </p:stCondLst>
                                  <p:childTnLst>
                                    <p:animMotion origin="layout" path="M 6.66667E-6 -4.07407E-6 C 0.00278 0.00093 0.00261 0.00255 0.00469 0.00486 C 0.00903 0.00972 0.01216 0.01482 0.01615 0.02014 C 0.01806 0.02269 0.01893 0.02593 0.02084 0.02847 C 0.02101 0.02917 0.02101 0.03009 0.02136 0.03056 C 0.02171 0.03102 0.02257 0.03079 0.02292 0.03125 C 0.02362 0.03241 0.02466 0.03658 0.02501 0.0382 C 0.02518 0.04746 0.02101 0.06297 0.02761 0.06597 C 0.02969 0.07037 0.03351 0.06898 0.03646 0.07153 C 0.03751 0.07246 0.03959 0.07431 0.03959 0.07431 C 0.04358 0.08241 0.04705 0.09306 0.05469 0.09653 C 0.0573 0.1 0.06546 0.10417 0.06928 0.10556 C 0.07587 0.11158 0.08334 0.1125 0.09115 0.1132 C 0.09306 0.11227 0.09219 0.1125 0.09376 0.1125 " pathEditMode="relative" ptsTypes="fffffffffffffA">
                                      <p:cBhvr>
                                        <p:cTn id="243" dur="3000" fill="hold"/>
                                        <p:tgtEl>
                                          <p:spTgt spid="95"/>
                                        </p:tgtEl>
                                        <p:attrNameLst>
                                          <p:attrName>ppt_x</p:attrName>
                                          <p:attrName>ppt_y</p:attrName>
                                        </p:attrNameLst>
                                      </p:cBhvr>
                                    </p:animMotion>
                                  </p:childTnLst>
                                </p:cTn>
                              </p:par>
                              <p:par>
                                <p:cTn id="244" presetID="0" presetClass="path" presetSubtype="0" repeatCount="indefinite" fill="hold" grpId="0" nodeType="withEffect">
                                  <p:stCondLst>
                                    <p:cond delay="1000"/>
                                  </p:stCondLst>
                                  <p:childTnLst>
                                    <p:animMotion origin="layout" path="M 2.77778E-6 1.11111E-6 C 0.00572 0.00255 0.01163 0.00417 0.0177 0.00486 C 0.02135 0.00579 0.01944 0.0051 0.02343 0.00695 C 0.02395 0.00718 0.025 0.00764 0.025 0.00764 C 0.02656 0.00973 0.02743 0.01111 0.02812 0.01389 C 0.02777 0.02431 0.02725 0.03102 0.02552 0.04028 C 0.02569 0.04491 0.02569 0.04954 0.02604 0.05417 C 0.02638 0.05718 0.02812 0.06412 0.02968 0.06667 C 0.03055 0.06829 0.03194 0.06922 0.03281 0.07084 C 0.03385 0.07292 0.03368 0.07315 0.03541 0.07431 C 0.03784 0.07593 0.04531 0.07986 0.04687 0.08195 " pathEditMode="relative" ptsTypes="ffffffffffA">
                                      <p:cBhvr>
                                        <p:cTn id="245" dur="3000" fill="hold"/>
                                        <p:tgtEl>
                                          <p:spTgt spid="93"/>
                                        </p:tgtEl>
                                        <p:attrNameLst>
                                          <p:attrName>ppt_x</p:attrName>
                                          <p:attrName>ppt_y</p:attrName>
                                        </p:attrNameLst>
                                      </p:cBhvr>
                                    </p:animMotion>
                                  </p:childTnLst>
                                </p:cTn>
                              </p:par>
                              <p:par>
                                <p:cTn id="246" presetID="0" presetClass="path" presetSubtype="0" repeatCount="indefinite" fill="hold" grpId="0" nodeType="withEffect">
                                  <p:stCondLst>
                                    <p:cond delay="1250"/>
                                  </p:stCondLst>
                                  <p:childTnLst>
                                    <p:animMotion origin="layout" path="M -3.61111E-6 -1.85185E-6 C 0.00747 0.00649 0.01632 0.00556 0.025 0.00625 C 0.02882 0.00787 0.03142 0.01065 0.03281 0.01598 C 0.03264 0.01852 0.03264 0.02107 0.03229 0.02362 C 0.03212 0.025 0.03125 0.02778 0.03125 0.02778 C 0.03142 0.03311 0.03142 0.03843 0.03177 0.04375 C 0.03281 0.0625 0.04323 0.05811 0.05417 0.06181 C 0.06059 0.0676 0.05451 0.08172 0.04948 0.08612 C 0.04705 0.09098 0.04844 0.08936 0.04583 0.09167 C 0.04462 0.09422 0.04462 0.09561 0.04271 0.09723 C 0.04149 0.10232 0.03906 0.10695 0.0375 0.11181 C 0.03559 0.11783 0.03455 0.12362 0.03177 0.12917 C 0.03108 0.13334 0.02986 0.14051 0.03229 0.14375 C 0.03403 0.14607 0.03628 0.147 0.03802 0.14931 " pathEditMode="relative" ptsTypes="fffffffffffffA">
                                      <p:cBhvr>
                                        <p:cTn id="247" dur="3000" fill="hold"/>
                                        <p:tgtEl>
                                          <p:spTgt spid="91"/>
                                        </p:tgtEl>
                                        <p:attrNameLst>
                                          <p:attrName>ppt_x</p:attrName>
                                          <p:attrName>ppt_y</p:attrName>
                                        </p:attrNameLst>
                                      </p:cBhvr>
                                    </p:animMotion>
                                  </p:childTnLst>
                                </p:cTn>
                              </p:par>
                            </p:childTnLst>
                          </p:cTn>
                        </p:par>
                      </p:childTnLst>
                    </p:cTn>
                  </p:par>
                  <p:par>
                    <p:cTn id="248" fill="hold">
                      <p:stCondLst>
                        <p:cond delay="indefinite"/>
                      </p:stCondLst>
                      <p:childTnLst>
                        <p:par>
                          <p:cTn id="249" fill="hold">
                            <p:stCondLst>
                              <p:cond delay="0"/>
                            </p:stCondLst>
                            <p:childTnLst>
                              <p:par>
                                <p:cTn id="250" presetID="10" presetClass="entr" presetSubtype="0" fill="hold" grpId="0" nodeType="clickEffect">
                                  <p:stCondLst>
                                    <p:cond delay="0"/>
                                  </p:stCondLst>
                                  <p:childTnLst>
                                    <p:set>
                                      <p:cBhvr>
                                        <p:cTn id="251" dur="1" fill="hold">
                                          <p:stCondLst>
                                            <p:cond delay="0"/>
                                          </p:stCondLst>
                                        </p:cTn>
                                        <p:tgtEl>
                                          <p:spTgt spid="107"/>
                                        </p:tgtEl>
                                        <p:attrNameLst>
                                          <p:attrName>style.visibility</p:attrName>
                                        </p:attrNameLst>
                                      </p:cBhvr>
                                      <p:to>
                                        <p:strVal val="visible"/>
                                      </p:to>
                                    </p:set>
                                    <p:animEffect transition="in" filter="fade">
                                      <p:cBhvr>
                                        <p:cTn id="252" dur="3000"/>
                                        <p:tgtEl>
                                          <p:spTgt spid="107"/>
                                        </p:tgtEl>
                                      </p:cBhvr>
                                    </p:animEffect>
                                  </p:childTnLst>
                                </p:cTn>
                              </p:par>
                              <p:par>
                                <p:cTn id="253" presetID="10" presetClass="entr" presetSubtype="0" fill="hold" grpId="0" nodeType="withEffect">
                                  <p:stCondLst>
                                    <p:cond delay="0"/>
                                  </p:stCondLst>
                                  <p:childTnLst>
                                    <p:set>
                                      <p:cBhvr>
                                        <p:cTn id="254" dur="1" fill="hold">
                                          <p:stCondLst>
                                            <p:cond delay="0"/>
                                          </p:stCondLst>
                                        </p:cTn>
                                        <p:tgtEl>
                                          <p:spTgt spid="108"/>
                                        </p:tgtEl>
                                        <p:attrNameLst>
                                          <p:attrName>style.visibility</p:attrName>
                                        </p:attrNameLst>
                                      </p:cBhvr>
                                      <p:to>
                                        <p:strVal val="visible"/>
                                      </p:to>
                                    </p:set>
                                    <p:animEffect transition="in" filter="fade">
                                      <p:cBhvr>
                                        <p:cTn id="255" dur="3000"/>
                                        <p:tgtEl>
                                          <p:spTgt spid="108"/>
                                        </p:tgtEl>
                                      </p:cBhvr>
                                    </p:animEffect>
                                  </p:childTnLst>
                                </p:cTn>
                              </p:par>
                              <p:par>
                                <p:cTn id="256" presetID="10" presetClass="entr" presetSubtype="0" fill="hold" grpId="0" nodeType="withEffect">
                                  <p:stCondLst>
                                    <p:cond delay="0"/>
                                  </p:stCondLst>
                                  <p:childTnLst>
                                    <p:set>
                                      <p:cBhvr>
                                        <p:cTn id="257" dur="1" fill="hold">
                                          <p:stCondLst>
                                            <p:cond delay="0"/>
                                          </p:stCondLst>
                                        </p:cTn>
                                        <p:tgtEl>
                                          <p:spTgt spid="109"/>
                                        </p:tgtEl>
                                        <p:attrNameLst>
                                          <p:attrName>style.visibility</p:attrName>
                                        </p:attrNameLst>
                                      </p:cBhvr>
                                      <p:to>
                                        <p:strVal val="visible"/>
                                      </p:to>
                                    </p:set>
                                    <p:animEffect transition="in" filter="fade">
                                      <p:cBhvr>
                                        <p:cTn id="258" dur="3000"/>
                                        <p:tgtEl>
                                          <p:spTgt spid="109"/>
                                        </p:tgtEl>
                                      </p:cBhvr>
                                    </p:animEffect>
                                  </p:childTnLst>
                                </p:cTn>
                              </p:par>
                              <p:par>
                                <p:cTn id="259" presetID="10" presetClass="entr" presetSubtype="0" fill="hold" grpId="0" nodeType="withEffect">
                                  <p:stCondLst>
                                    <p:cond delay="0"/>
                                  </p:stCondLst>
                                  <p:childTnLst>
                                    <p:set>
                                      <p:cBhvr>
                                        <p:cTn id="260" dur="1" fill="hold">
                                          <p:stCondLst>
                                            <p:cond delay="0"/>
                                          </p:stCondLst>
                                        </p:cTn>
                                        <p:tgtEl>
                                          <p:spTgt spid="110"/>
                                        </p:tgtEl>
                                        <p:attrNameLst>
                                          <p:attrName>style.visibility</p:attrName>
                                        </p:attrNameLst>
                                      </p:cBhvr>
                                      <p:to>
                                        <p:strVal val="visible"/>
                                      </p:to>
                                    </p:set>
                                    <p:animEffect transition="in" filter="fade">
                                      <p:cBhvr>
                                        <p:cTn id="261" dur="3000"/>
                                        <p:tgtEl>
                                          <p:spTgt spid="110"/>
                                        </p:tgtEl>
                                      </p:cBhvr>
                                    </p:animEffect>
                                  </p:childTnLst>
                                </p:cTn>
                              </p:par>
                              <p:par>
                                <p:cTn id="262" presetID="10" presetClass="entr" presetSubtype="0" fill="hold" grpId="0" nodeType="withEffect">
                                  <p:stCondLst>
                                    <p:cond delay="0"/>
                                  </p:stCondLst>
                                  <p:childTnLst>
                                    <p:set>
                                      <p:cBhvr>
                                        <p:cTn id="263" dur="1" fill="hold">
                                          <p:stCondLst>
                                            <p:cond delay="0"/>
                                          </p:stCondLst>
                                        </p:cTn>
                                        <p:tgtEl>
                                          <p:spTgt spid="99"/>
                                        </p:tgtEl>
                                        <p:attrNameLst>
                                          <p:attrName>style.visibility</p:attrName>
                                        </p:attrNameLst>
                                      </p:cBhvr>
                                      <p:to>
                                        <p:strVal val="visible"/>
                                      </p:to>
                                    </p:set>
                                    <p:animEffect transition="in" filter="fade">
                                      <p:cBhvr>
                                        <p:cTn id="264" dur="3000"/>
                                        <p:tgtEl>
                                          <p:spTgt spid="99"/>
                                        </p:tgtEl>
                                      </p:cBhvr>
                                    </p:animEffect>
                                  </p:childTnLst>
                                </p:cTn>
                              </p:par>
                              <p:par>
                                <p:cTn id="265" presetID="10" presetClass="entr" presetSubtype="0" fill="hold" grpId="0" nodeType="withEffect">
                                  <p:stCondLst>
                                    <p:cond delay="0"/>
                                  </p:stCondLst>
                                  <p:childTnLst>
                                    <p:set>
                                      <p:cBhvr>
                                        <p:cTn id="266" dur="1" fill="hold">
                                          <p:stCondLst>
                                            <p:cond delay="0"/>
                                          </p:stCondLst>
                                        </p:cTn>
                                        <p:tgtEl>
                                          <p:spTgt spid="100"/>
                                        </p:tgtEl>
                                        <p:attrNameLst>
                                          <p:attrName>style.visibility</p:attrName>
                                        </p:attrNameLst>
                                      </p:cBhvr>
                                      <p:to>
                                        <p:strVal val="visible"/>
                                      </p:to>
                                    </p:set>
                                    <p:animEffect transition="in" filter="fade">
                                      <p:cBhvr>
                                        <p:cTn id="267" dur="3000"/>
                                        <p:tgtEl>
                                          <p:spTgt spid="100"/>
                                        </p:tgtEl>
                                      </p:cBhvr>
                                    </p:animEffect>
                                  </p:childTnLst>
                                </p:cTn>
                              </p:par>
                              <p:par>
                                <p:cTn id="268" presetID="10" presetClass="entr" presetSubtype="0" fill="hold" grpId="0" nodeType="withEffect">
                                  <p:stCondLst>
                                    <p:cond delay="0"/>
                                  </p:stCondLst>
                                  <p:childTnLst>
                                    <p:set>
                                      <p:cBhvr>
                                        <p:cTn id="269" dur="1" fill="hold">
                                          <p:stCondLst>
                                            <p:cond delay="0"/>
                                          </p:stCondLst>
                                        </p:cTn>
                                        <p:tgtEl>
                                          <p:spTgt spid="101"/>
                                        </p:tgtEl>
                                        <p:attrNameLst>
                                          <p:attrName>style.visibility</p:attrName>
                                        </p:attrNameLst>
                                      </p:cBhvr>
                                      <p:to>
                                        <p:strVal val="visible"/>
                                      </p:to>
                                    </p:set>
                                    <p:animEffect transition="in" filter="fade">
                                      <p:cBhvr>
                                        <p:cTn id="270" dur="3000"/>
                                        <p:tgtEl>
                                          <p:spTgt spid="101"/>
                                        </p:tgtEl>
                                      </p:cBhvr>
                                    </p:animEffect>
                                  </p:childTnLst>
                                </p:cTn>
                              </p:par>
                              <p:par>
                                <p:cTn id="271" presetID="10" presetClass="entr" presetSubtype="0" fill="hold" grpId="0" nodeType="withEffect">
                                  <p:stCondLst>
                                    <p:cond delay="0"/>
                                  </p:stCondLst>
                                  <p:childTnLst>
                                    <p:set>
                                      <p:cBhvr>
                                        <p:cTn id="272" dur="1" fill="hold">
                                          <p:stCondLst>
                                            <p:cond delay="0"/>
                                          </p:stCondLst>
                                        </p:cTn>
                                        <p:tgtEl>
                                          <p:spTgt spid="102"/>
                                        </p:tgtEl>
                                        <p:attrNameLst>
                                          <p:attrName>style.visibility</p:attrName>
                                        </p:attrNameLst>
                                      </p:cBhvr>
                                      <p:to>
                                        <p:strVal val="visible"/>
                                      </p:to>
                                    </p:set>
                                    <p:animEffect transition="in" filter="fade">
                                      <p:cBhvr>
                                        <p:cTn id="273" dur="3000"/>
                                        <p:tgtEl>
                                          <p:spTgt spid="102"/>
                                        </p:tgtEl>
                                      </p:cBhvr>
                                    </p:animEffect>
                                  </p:childTnLst>
                                </p:cTn>
                              </p:par>
                              <p:par>
                                <p:cTn id="274" presetID="10" presetClass="entr" presetSubtype="0" fill="hold" grpId="0" nodeType="withEffect">
                                  <p:stCondLst>
                                    <p:cond delay="2000"/>
                                  </p:stCondLst>
                                  <p:childTnLst>
                                    <p:set>
                                      <p:cBhvr>
                                        <p:cTn id="275" dur="1" fill="hold">
                                          <p:stCondLst>
                                            <p:cond delay="0"/>
                                          </p:stCondLst>
                                        </p:cTn>
                                        <p:tgtEl>
                                          <p:spTgt spid="103"/>
                                        </p:tgtEl>
                                        <p:attrNameLst>
                                          <p:attrName>style.visibility</p:attrName>
                                        </p:attrNameLst>
                                      </p:cBhvr>
                                      <p:to>
                                        <p:strVal val="visible"/>
                                      </p:to>
                                    </p:set>
                                    <p:animEffect transition="in" filter="fade">
                                      <p:cBhvr>
                                        <p:cTn id="276" dur="3000"/>
                                        <p:tgtEl>
                                          <p:spTgt spid="103"/>
                                        </p:tgtEl>
                                      </p:cBhvr>
                                    </p:animEffect>
                                  </p:childTnLst>
                                </p:cTn>
                              </p:par>
                              <p:par>
                                <p:cTn id="277" presetID="10" presetClass="entr" presetSubtype="0" fill="hold" grpId="0" nodeType="withEffect">
                                  <p:stCondLst>
                                    <p:cond delay="2000"/>
                                  </p:stCondLst>
                                  <p:childTnLst>
                                    <p:set>
                                      <p:cBhvr>
                                        <p:cTn id="278" dur="1" fill="hold">
                                          <p:stCondLst>
                                            <p:cond delay="0"/>
                                          </p:stCondLst>
                                        </p:cTn>
                                        <p:tgtEl>
                                          <p:spTgt spid="104"/>
                                        </p:tgtEl>
                                        <p:attrNameLst>
                                          <p:attrName>style.visibility</p:attrName>
                                        </p:attrNameLst>
                                      </p:cBhvr>
                                      <p:to>
                                        <p:strVal val="visible"/>
                                      </p:to>
                                    </p:set>
                                    <p:animEffect transition="in" filter="fade">
                                      <p:cBhvr>
                                        <p:cTn id="279" dur="3000"/>
                                        <p:tgtEl>
                                          <p:spTgt spid="104"/>
                                        </p:tgtEl>
                                      </p:cBhvr>
                                    </p:animEffect>
                                  </p:childTnLst>
                                </p:cTn>
                              </p:par>
                              <p:par>
                                <p:cTn id="280" presetID="10" presetClass="entr" presetSubtype="0" fill="hold" grpId="0" nodeType="withEffect">
                                  <p:stCondLst>
                                    <p:cond delay="2000"/>
                                  </p:stCondLst>
                                  <p:childTnLst>
                                    <p:set>
                                      <p:cBhvr>
                                        <p:cTn id="281" dur="1" fill="hold">
                                          <p:stCondLst>
                                            <p:cond delay="0"/>
                                          </p:stCondLst>
                                        </p:cTn>
                                        <p:tgtEl>
                                          <p:spTgt spid="105"/>
                                        </p:tgtEl>
                                        <p:attrNameLst>
                                          <p:attrName>style.visibility</p:attrName>
                                        </p:attrNameLst>
                                      </p:cBhvr>
                                      <p:to>
                                        <p:strVal val="visible"/>
                                      </p:to>
                                    </p:set>
                                    <p:animEffect transition="in" filter="fade">
                                      <p:cBhvr>
                                        <p:cTn id="282" dur="3000"/>
                                        <p:tgtEl>
                                          <p:spTgt spid="105"/>
                                        </p:tgtEl>
                                      </p:cBhvr>
                                    </p:animEffect>
                                  </p:childTnLst>
                                </p:cTn>
                              </p:par>
                              <p:par>
                                <p:cTn id="283" presetID="10" presetClass="entr" presetSubtype="0" fill="hold" grpId="0" nodeType="withEffect">
                                  <p:stCondLst>
                                    <p:cond delay="2000"/>
                                  </p:stCondLst>
                                  <p:childTnLst>
                                    <p:set>
                                      <p:cBhvr>
                                        <p:cTn id="284" dur="1" fill="hold">
                                          <p:stCondLst>
                                            <p:cond delay="0"/>
                                          </p:stCondLst>
                                        </p:cTn>
                                        <p:tgtEl>
                                          <p:spTgt spid="106"/>
                                        </p:tgtEl>
                                        <p:attrNameLst>
                                          <p:attrName>style.visibility</p:attrName>
                                        </p:attrNameLst>
                                      </p:cBhvr>
                                      <p:to>
                                        <p:strVal val="visible"/>
                                      </p:to>
                                    </p:set>
                                    <p:animEffect transition="in" filter="fade">
                                      <p:cBhvr>
                                        <p:cTn id="285" dur="3000"/>
                                        <p:tgtEl>
                                          <p:spTgt spid="106"/>
                                        </p:tgtEl>
                                      </p:cBhvr>
                                    </p:animEffect>
                                  </p:childTnLst>
                                </p:cTn>
                              </p:par>
                              <p:par>
                                <p:cTn id="286" presetID="10" presetClass="entr" presetSubtype="0" fill="hold" grpId="0" nodeType="withEffect">
                                  <p:stCondLst>
                                    <p:cond delay="2000"/>
                                  </p:stCondLst>
                                  <p:childTnLst>
                                    <p:set>
                                      <p:cBhvr>
                                        <p:cTn id="287" dur="1" fill="hold">
                                          <p:stCondLst>
                                            <p:cond delay="0"/>
                                          </p:stCondLst>
                                        </p:cTn>
                                        <p:tgtEl>
                                          <p:spTgt spid="111"/>
                                        </p:tgtEl>
                                        <p:attrNameLst>
                                          <p:attrName>style.visibility</p:attrName>
                                        </p:attrNameLst>
                                      </p:cBhvr>
                                      <p:to>
                                        <p:strVal val="visible"/>
                                      </p:to>
                                    </p:set>
                                    <p:animEffect transition="in" filter="fade">
                                      <p:cBhvr>
                                        <p:cTn id="288" dur="3000"/>
                                        <p:tgtEl>
                                          <p:spTgt spid="111"/>
                                        </p:tgtEl>
                                      </p:cBhvr>
                                    </p:animEffect>
                                  </p:childTnLst>
                                </p:cTn>
                              </p:par>
                              <p:par>
                                <p:cTn id="289" presetID="10" presetClass="entr" presetSubtype="0" fill="hold" grpId="0" nodeType="withEffect">
                                  <p:stCondLst>
                                    <p:cond delay="2000"/>
                                  </p:stCondLst>
                                  <p:childTnLst>
                                    <p:set>
                                      <p:cBhvr>
                                        <p:cTn id="290" dur="1" fill="hold">
                                          <p:stCondLst>
                                            <p:cond delay="0"/>
                                          </p:stCondLst>
                                        </p:cTn>
                                        <p:tgtEl>
                                          <p:spTgt spid="112"/>
                                        </p:tgtEl>
                                        <p:attrNameLst>
                                          <p:attrName>style.visibility</p:attrName>
                                        </p:attrNameLst>
                                      </p:cBhvr>
                                      <p:to>
                                        <p:strVal val="visible"/>
                                      </p:to>
                                    </p:set>
                                    <p:animEffect transition="in" filter="fade">
                                      <p:cBhvr>
                                        <p:cTn id="291" dur="3000"/>
                                        <p:tgtEl>
                                          <p:spTgt spid="112"/>
                                        </p:tgtEl>
                                      </p:cBhvr>
                                    </p:animEffect>
                                  </p:childTnLst>
                                </p:cTn>
                              </p:par>
                              <p:par>
                                <p:cTn id="292" presetID="10" presetClass="entr" presetSubtype="0" fill="hold" grpId="0" nodeType="withEffect">
                                  <p:stCondLst>
                                    <p:cond delay="2000"/>
                                  </p:stCondLst>
                                  <p:childTnLst>
                                    <p:set>
                                      <p:cBhvr>
                                        <p:cTn id="293" dur="1" fill="hold">
                                          <p:stCondLst>
                                            <p:cond delay="0"/>
                                          </p:stCondLst>
                                        </p:cTn>
                                        <p:tgtEl>
                                          <p:spTgt spid="113"/>
                                        </p:tgtEl>
                                        <p:attrNameLst>
                                          <p:attrName>style.visibility</p:attrName>
                                        </p:attrNameLst>
                                      </p:cBhvr>
                                      <p:to>
                                        <p:strVal val="visible"/>
                                      </p:to>
                                    </p:set>
                                    <p:animEffect transition="in" filter="fade">
                                      <p:cBhvr>
                                        <p:cTn id="294" dur="3000"/>
                                        <p:tgtEl>
                                          <p:spTgt spid="113"/>
                                        </p:tgtEl>
                                      </p:cBhvr>
                                    </p:animEffect>
                                  </p:childTnLst>
                                </p:cTn>
                              </p:par>
                              <p:par>
                                <p:cTn id="295" presetID="10" presetClass="entr" presetSubtype="0" fill="hold" grpId="0" nodeType="withEffect">
                                  <p:stCondLst>
                                    <p:cond delay="2000"/>
                                  </p:stCondLst>
                                  <p:childTnLst>
                                    <p:set>
                                      <p:cBhvr>
                                        <p:cTn id="296" dur="1" fill="hold">
                                          <p:stCondLst>
                                            <p:cond delay="0"/>
                                          </p:stCondLst>
                                        </p:cTn>
                                        <p:tgtEl>
                                          <p:spTgt spid="114"/>
                                        </p:tgtEl>
                                        <p:attrNameLst>
                                          <p:attrName>style.visibility</p:attrName>
                                        </p:attrNameLst>
                                      </p:cBhvr>
                                      <p:to>
                                        <p:strVal val="visible"/>
                                      </p:to>
                                    </p:set>
                                    <p:animEffect transition="in" filter="fade">
                                      <p:cBhvr>
                                        <p:cTn id="297" dur="3000"/>
                                        <p:tgtEl>
                                          <p:spTgt spid="114"/>
                                        </p:tgtEl>
                                      </p:cBhvr>
                                    </p:animEffect>
                                  </p:childTnLst>
                                </p:cTn>
                              </p:par>
                            </p:childTnLst>
                          </p:cTn>
                        </p:par>
                      </p:childTnLst>
                    </p:cTn>
                  </p:par>
                  <p:par>
                    <p:cTn id="298" fill="hold">
                      <p:stCondLst>
                        <p:cond delay="indefinite"/>
                      </p:stCondLst>
                      <p:childTnLst>
                        <p:par>
                          <p:cTn id="299" fill="hold">
                            <p:stCondLst>
                              <p:cond delay="0"/>
                            </p:stCondLst>
                            <p:childTnLst>
                              <p:par>
                                <p:cTn id="300" presetID="22" presetClass="entr" presetSubtype="8" fill="hold" grpId="1" nodeType="clickEffect">
                                  <p:stCondLst>
                                    <p:cond delay="0"/>
                                  </p:stCondLst>
                                  <p:childTnLst>
                                    <p:set>
                                      <p:cBhvr>
                                        <p:cTn id="301" dur="1" fill="hold">
                                          <p:stCondLst>
                                            <p:cond delay="0"/>
                                          </p:stCondLst>
                                        </p:cTn>
                                        <p:tgtEl>
                                          <p:spTgt spid="120"/>
                                        </p:tgtEl>
                                        <p:attrNameLst>
                                          <p:attrName>style.visibility</p:attrName>
                                        </p:attrNameLst>
                                      </p:cBhvr>
                                      <p:to>
                                        <p:strVal val="visible"/>
                                      </p:to>
                                    </p:set>
                                    <p:animEffect transition="in" filter="wipe(left)">
                                      <p:cBhvr>
                                        <p:cTn id="302" dur="500"/>
                                        <p:tgtEl>
                                          <p:spTgt spid="120"/>
                                        </p:tgtEl>
                                      </p:cBhvr>
                                    </p:animEffect>
                                  </p:childTnLst>
                                </p:cTn>
                              </p:par>
                              <p:par>
                                <p:cTn id="303" presetID="22" presetClass="entr" presetSubtype="8" fill="hold" grpId="1" nodeType="withEffect">
                                  <p:stCondLst>
                                    <p:cond delay="0"/>
                                  </p:stCondLst>
                                  <p:childTnLst>
                                    <p:set>
                                      <p:cBhvr>
                                        <p:cTn id="304" dur="1" fill="hold">
                                          <p:stCondLst>
                                            <p:cond delay="0"/>
                                          </p:stCondLst>
                                        </p:cTn>
                                        <p:tgtEl>
                                          <p:spTgt spid="131"/>
                                        </p:tgtEl>
                                        <p:attrNameLst>
                                          <p:attrName>style.visibility</p:attrName>
                                        </p:attrNameLst>
                                      </p:cBhvr>
                                      <p:to>
                                        <p:strVal val="visible"/>
                                      </p:to>
                                    </p:set>
                                    <p:animEffect transition="in" filter="wipe(left)">
                                      <p:cBhvr>
                                        <p:cTn id="305" dur="500"/>
                                        <p:tgtEl>
                                          <p:spTgt spid="131"/>
                                        </p:tgtEl>
                                      </p:cBhvr>
                                    </p:animEffect>
                                  </p:childTnLst>
                                </p:cTn>
                              </p:par>
                              <p:par>
                                <p:cTn id="306" presetID="22" presetClass="entr" presetSubtype="8" fill="hold" grpId="1" nodeType="withEffect">
                                  <p:stCondLst>
                                    <p:cond delay="0"/>
                                  </p:stCondLst>
                                  <p:childTnLst>
                                    <p:set>
                                      <p:cBhvr>
                                        <p:cTn id="307" dur="1" fill="hold">
                                          <p:stCondLst>
                                            <p:cond delay="0"/>
                                          </p:stCondLst>
                                        </p:cTn>
                                        <p:tgtEl>
                                          <p:spTgt spid="133"/>
                                        </p:tgtEl>
                                        <p:attrNameLst>
                                          <p:attrName>style.visibility</p:attrName>
                                        </p:attrNameLst>
                                      </p:cBhvr>
                                      <p:to>
                                        <p:strVal val="visible"/>
                                      </p:to>
                                    </p:set>
                                    <p:animEffect transition="in" filter="wipe(left)">
                                      <p:cBhvr>
                                        <p:cTn id="308" dur="500"/>
                                        <p:tgtEl>
                                          <p:spTgt spid="133"/>
                                        </p:tgtEl>
                                      </p:cBhvr>
                                    </p:animEffect>
                                  </p:childTnLst>
                                </p:cTn>
                              </p:par>
                            </p:childTnLst>
                          </p:cTn>
                        </p:par>
                        <p:par>
                          <p:cTn id="309" fill="hold">
                            <p:stCondLst>
                              <p:cond delay="500"/>
                            </p:stCondLst>
                            <p:childTnLst>
                              <p:par>
                                <p:cTn id="310" presetID="42" presetClass="path" presetSubtype="0" repeatCount="indefinite" fill="hold" grpId="0" nodeType="afterEffect">
                                  <p:stCondLst>
                                    <p:cond delay="0"/>
                                  </p:stCondLst>
                                  <p:childTnLst>
                                    <p:animMotion origin="layout" path="M 3.88889E-6 -3.7037E-7 L 0.02777 0.03056 " pathEditMode="relative" rAng="0" ptsTypes="AA">
                                      <p:cBhvr>
                                        <p:cTn id="311" dur="2000" fill="hold"/>
                                        <p:tgtEl>
                                          <p:spTgt spid="133"/>
                                        </p:tgtEl>
                                        <p:attrNameLst>
                                          <p:attrName>ppt_x</p:attrName>
                                          <p:attrName>ppt_y</p:attrName>
                                        </p:attrNameLst>
                                      </p:cBhvr>
                                      <p:rCtr x="1389" y="1528"/>
                                    </p:animMotion>
                                  </p:childTnLst>
                                </p:cTn>
                              </p:par>
                              <p:par>
                                <p:cTn id="312" presetID="42" presetClass="path" presetSubtype="0" repeatCount="indefinite" fill="hold" grpId="0" nodeType="withEffect">
                                  <p:stCondLst>
                                    <p:cond delay="0"/>
                                  </p:stCondLst>
                                  <p:childTnLst>
                                    <p:animMotion origin="layout" path="M 3.61111E-6 -3.7037E-6 L 0.03055 0.03519 " pathEditMode="relative" rAng="0" ptsTypes="AA">
                                      <p:cBhvr>
                                        <p:cTn id="313" dur="2000" fill="hold"/>
                                        <p:tgtEl>
                                          <p:spTgt spid="120"/>
                                        </p:tgtEl>
                                        <p:attrNameLst>
                                          <p:attrName>ppt_x</p:attrName>
                                          <p:attrName>ppt_y</p:attrName>
                                        </p:attrNameLst>
                                      </p:cBhvr>
                                      <p:rCtr x="1528" y="1759"/>
                                    </p:animMotion>
                                  </p:childTnLst>
                                </p:cTn>
                              </p:par>
                              <p:par>
                                <p:cTn id="314" presetID="42" presetClass="path" presetSubtype="0" repeatCount="indefinite" fill="hold" grpId="0" nodeType="withEffect">
                                  <p:stCondLst>
                                    <p:cond delay="0"/>
                                  </p:stCondLst>
                                  <p:childTnLst>
                                    <p:animMotion origin="layout" path="M -3.05556E-6 -1.48148E-6 L 0.02986 0.03241 " pathEditMode="relative" rAng="0" ptsTypes="AA">
                                      <p:cBhvr>
                                        <p:cTn id="315" dur="2000" fill="hold"/>
                                        <p:tgtEl>
                                          <p:spTgt spid="131"/>
                                        </p:tgtEl>
                                        <p:attrNameLst>
                                          <p:attrName>ppt_x</p:attrName>
                                          <p:attrName>ppt_y</p:attrName>
                                        </p:attrNameLst>
                                      </p:cBhvr>
                                      <p:rCtr x="1493" y="1620"/>
                                    </p:animMotion>
                                  </p:childTnLst>
                                </p:cTn>
                              </p:par>
                              <p:par>
                                <p:cTn id="316" presetID="22" presetClass="entr" presetSubtype="8" fill="hold" grpId="1" nodeType="withEffect">
                                  <p:stCondLst>
                                    <p:cond delay="1000"/>
                                  </p:stCondLst>
                                  <p:childTnLst>
                                    <p:set>
                                      <p:cBhvr>
                                        <p:cTn id="317" dur="1" fill="hold">
                                          <p:stCondLst>
                                            <p:cond delay="0"/>
                                          </p:stCondLst>
                                        </p:cTn>
                                        <p:tgtEl>
                                          <p:spTgt spid="132"/>
                                        </p:tgtEl>
                                        <p:attrNameLst>
                                          <p:attrName>style.visibility</p:attrName>
                                        </p:attrNameLst>
                                      </p:cBhvr>
                                      <p:to>
                                        <p:strVal val="visible"/>
                                      </p:to>
                                    </p:set>
                                    <p:animEffect transition="in" filter="wipe(left)">
                                      <p:cBhvr>
                                        <p:cTn id="318" dur="500"/>
                                        <p:tgtEl>
                                          <p:spTgt spid="132"/>
                                        </p:tgtEl>
                                      </p:cBhvr>
                                    </p:animEffect>
                                  </p:childTnLst>
                                </p:cTn>
                              </p:par>
                              <p:par>
                                <p:cTn id="319" presetID="22" presetClass="entr" presetSubtype="8" fill="hold" grpId="1" nodeType="withEffect">
                                  <p:stCondLst>
                                    <p:cond delay="1000"/>
                                  </p:stCondLst>
                                  <p:childTnLst>
                                    <p:set>
                                      <p:cBhvr>
                                        <p:cTn id="320" dur="1" fill="hold">
                                          <p:stCondLst>
                                            <p:cond delay="0"/>
                                          </p:stCondLst>
                                        </p:cTn>
                                        <p:tgtEl>
                                          <p:spTgt spid="130"/>
                                        </p:tgtEl>
                                        <p:attrNameLst>
                                          <p:attrName>style.visibility</p:attrName>
                                        </p:attrNameLst>
                                      </p:cBhvr>
                                      <p:to>
                                        <p:strVal val="visible"/>
                                      </p:to>
                                    </p:set>
                                    <p:animEffect transition="in" filter="wipe(left)">
                                      <p:cBhvr>
                                        <p:cTn id="321" dur="500"/>
                                        <p:tgtEl>
                                          <p:spTgt spid="130"/>
                                        </p:tgtEl>
                                      </p:cBhvr>
                                    </p:animEffect>
                                  </p:childTnLst>
                                </p:cTn>
                              </p:par>
                              <p:par>
                                <p:cTn id="322" presetID="42" presetClass="path" presetSubtype="0" repeatCount="indefinite" fill="hold" grpId="0" nodeType="withEffect">
                                  <p:stCondLst>
                                    <p:cond delay="1000"/>
                                  </p:stCondLst>
                                  <p:childTnLst>
                                    <p:animMotion origin="layout" path="M -4.44444E-6 3.7037E-6 L 0.02917 0.03148 " pathEditMode="relative" rAng="0" ptsTypes="AA">
                                      <p:cBhvr>
                                        <p:cTn id="323" dur="2000" fill="hold"/>
                                        <p:tgtEl>
                                          <p:spTgt spid="130"/>
                                        </p:tgtEl>
                                        <p:attrNameLst>
                                          <p:attrName>ppt_x</p:attrName>
                                          <p:attrName>ppt_y</p:attrName>
                                        </p:attrNameLst>
                                      </p:cBhvr>
                                      <p:rCtr x="1458" y="1574"/>
                                    </p:animMotion>
                                  </p:childTnLst>
                                </p:cTn>
                              </p:par>
                              <p:par>
                                <p:cTn id="324" presetID="42" presetClass="path" presetSubtype="0" repeatCount="indefinite" fill="hold" grpId="0" nodeType="withEffect">
                                  <p:stCondLst>
                                    <p:cond delay="1000"/>
                                  </p:stCondLst>
                                  <p:childTnLst>
                                    <p:animMotion origin="layout" path="M 8.33333E-7 -4.07407E-6 L 0.02639 0.02963 " pathEditMode="relative" rAng="0" ptsTypes="AA">
                                      <p:cBhvr>
                                        <p:cTn id="325" dur="2000" fill="hold"/>
                                        <p:tgtEl>
                                          <p:spTgt spid="132"/>
                                        </p:tgtEl>
                                        <p:attrNameLst>
                                          <p:attrName>ppt_x</p:attrName>
                                          <p:attrName>ppt_y</p:attrName>
                                        </p:attrNameLst>
                                      </p:cBhvr>
                                      <p:rCtr x="1319" y="1481"/>
                                    </p:animMotion>
                                  </p:childTnLst>
                                </p:cTn>
                              </p:par>
                            </p:childTnLst>
                          </p:cTn>
                        </p:par>
                      </p:childTnLst>
                    </p:cTn>
                  </p:par>
                  <p:par>
                    <p:cTn id="326" fill="hold">
                      <p:stCondLst>
                        <p:cond delay="indefinite"/>
                      </p:stCondLst>
                      <p:childTnLst>
                        <p:par>
                          <p:cTn id="327" fill="hold">
                            <p:stCondLst>
                              <p:cond delay="0"/>
                            </p:stCondLst>
                            <p:childTnLst>
                              <p:par>
                                <p:cTn id="328" presetID="22" presetClass="entr" presetSubtype="4" fill="hold" nodeType="clickEffect">
                                  <p:stCondLst>
                                    <p:cond delay="0"/>
                                  </p:stCondLst>
                                  <p:childTnLst>
                                    <p:set>
                                      <p:cBhvr>
                                        <p:cTn id="329" dur="1" fill="hold">
                                          <p:stCondLst>
                                            <p:cond delay="0"/>
                                          </p:stCondLst>
                                        </p:cTn>
                                        <p:tgtEl>
                                          <p:spTgt spid="4"/>
                                        </p:tgtEl>
                                        <p:attrNameLst>
                                          <p:attrName>style.visibility</p:attrName>
                                        </p:attrNameLst>
                                      </p:cBhvr>
                                      <p:to>
                                        <p:strVal val="visible"/>
                                      </p:to>
                                    </p:set>
                                    <p:animEffect transition="in" filter="wipe(down)">
                                      <p:cBhvr>
                                        <p:cTn id="330" dur="3000"/>
                                        <p:tgtEl>
                                          <p:spTgt spid="4"/>
                                        </p:tgtEl>
                                      </p:cBhvr>
                                    </p:animEffect>
                                  </p:childTnLst>
                                </p:cTn>
                              </p:par>
                            </p:childTnLst>
                          </p:cTn>
                        </p:par>
                        <p:par>
                          <p:cTn id="331" fill="hold">
                            <p:stCondLst>
                              <p:cond delay="3000"/>
                            </p:stCondLst>
                            <p:childTnLst>
                              <p:par>
                                <p:cTn id="332" presetID="22" presetClass="entr" presetSubtype="1" repeatCount="indefinite" fill="hold" nodeType="afterEffect">
                                  <p:stCondLst>
                                    <p:cond delay="0"/>
                                  </p:stCondLst>
                                  <p:childTnLst>
                                    <p:set>
                                      <p:cBhvr>
                                        <p:cTn id="333" dur="1" fill="hold">
                                          <p:stCondLst>
                                            <p:cond delay="0"/>
                                          </p:stCondLst>
                                        </p:cTn>
                                        <p:tgtEl>
                                          <p:spTgt spid="121"/>
                                        </p:tgtEl>
                                        <p:attrNameLst>
                                          <p:attrName>style.visibility</p:attrName>
                                        </p:attrNameLst>
                                      </p:cBhvr>
                                      <p:to>
                                        <p:strVal val="visible"/>
                                      </p:to>
                                    </p:set>
                                    <p:animEffect transition="in" filter="wipe(up)">
                                      <p:cBhvr>
                                        <p:cTn id="334" dur="1000"/>
                                        <p:tgtEl>
                                          <p:spTgt spid="121"/>
                                        </p:tgtEl>
                                      </p:cBhvr>
                                    </p:animEffect>
                                  </p:childTnLst>
                                </p:cTn>
                              </p:par>
                              <p:par>
                                <p:cTn id="335" presetID="22" presetClass="entr" presetSubtype="1" repeatCount="indefinite" fill="hold" nodeType="withEffect">
                                  <p:stCondLst>
                                    <p:cond delay="0"/>
                                  </p:stCondLst>
                                  <p:childTnLst>
                                    <p:set>
                                      <p:cBhvr>
                                        <p:cTn id="336" dur="1" fill="hold">
                                          <p:stCondLst>
                                            <p:cond delay="0"/>
                                          </p:stCondLst>
                                        </p:cTn>
                                        <p:tgtEl>
                                          <p:spTgt spid="122"/>
                                        </p:tgtEl>
                                        <p:attrNameLst>
                                          <p:attrName>style.visibility</p:attrName>
                                        </p:attrNameLst>
                                      </p:cBhvr>
                                      <p:to>
                                        <p:strVal val="visible"/>
                                      </p:to>
                                    </p:set>
                                    <p:animEffect transition="in" filter="wipe(up)">
                                      <p:cBhvr>
                                        <p:cTn id="337" dur="1000"/>
                                        <p:tgtEl>
                                          <p:spTgt spid="122"/>
                                        </p:tgtEl>
                                      </p:cBhvr>
                                    </p:animEffect>
                                  </p:childTnLst>
                                </p:cTn>
                              </p:par>
                              <p:par>
                                <p:cTn id="338" presetID="22" presetClass="entr" presetSubtype="1" repeatCount="indefinite" fill="hold" nodeType="withEffect">
                                  <p:stCondLst>
                                    <p:cond delay="0"/>
                                  </p:stCondLst>
                                  <p:childTnLst>
                                    <p:set>
                                      <p:cBhvr>
                                        <p:cTn id="339" dur="1" fill="hold">
                                          <p:stCondLst>
                                            <p:cond delay="0"/>
                                          </p:stCondLst>
                                        </p:cTn>
                                        <p:tgtEl>
                                          <p:spTgt spid="123"/>
                                        </p:tgtEl>
                                        <p:attrNameLst>
                                          <p:attrName>style.visibility</p:attrName>
                                        </p:attrNameLst>
                                      </p:cBhvr>
                                      <p:to>
                                        <p:strVal val="visible"/>
                                      </p:to>
                                    </p:set>
                                    <p:animEffect transition="in" filter="wipe(up)">
                                      <p:cBhvr>
                                        <p:cTn id="340" dur="1000"/>
                                        <p:tgtEl>
                                          <p:spTgt spid="123"/>
                                        </p:tgtEl>
                                      </p:cBhvr>
                                    </p:animEffect>
                                  </p:childTnLst>
                                </p:cTn>
                              </p:par>
                              <p:par>
                                <p:cTn id="341" presetID="22" presetClass="entr" presetSubtype="1" repeatCount="indefinite" fill="hold" nodeType="withEffect">
                                  <p:stCondLst>
                                    <p:cond delay="0"/>
                                  </p:stCondLst>
                                  <p:childTnLst>
                                    <p:set>
                                      <p:cBhvr>
                                        <p:cTn id="342" dur="1" fill="hold">
                                          <p:stCondLst>
                                            <p:cond delay="0"/>
                                          </p:stCondLst>
                                        </p:cTn>
                                        <p:tgtEl>
                                          <p:spTgt spid="124"/>
                                        </p:tgtEl>
                                        <p:attrNameLst>
                                          <p:attrName>style.visibility</p:attrName>
                                        </p:attrNameLst>
                                      </p:cBhvr>
                                      <p:to>
                                        <p:strVal val="visible"/>
                                      </p:to>
                                    </p:set>
                                    <p:animEffect transition="in" filter="wipe(up)">
                                      <p:cBhvr>
                                        <p:cTn id="343"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20" grpId="0" animBg="1"/>
      <p:bldP spid="120" grpId="1" animBg="1"/>
      <p:bldP spid="130" grpId="0" animBg="1"/>
      <p:bldP spid="130" grpId="1" animBg="1"/>
      <p:bldP spid="131" grpId="0" animBg="1"/>
      <p:bldP spid="131" grpId="1" animBg="1"/>
      <p:bldP spid="132" grpId="0" animBg="1"/>
      <p:bldP spid="132" grpId="1" animBg="1"/>
      <p:bldP spid="133" grpId="0" animBg="1"/>
      <p:bldP spid="13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70973"/>
            <a:ext cx="9144000" cy="1938992"/>
          </a:xfrm>
        </p:spPr>
        <p:txBody>
          <a:bodyPr/>
          <a:lstStyle/>
          <a:p>
            <a:r>
              <a:rPr lang="en-US" dirty="0"/>
              <a:t>Why do we care about BMPs?</a:t>
            </a:r>
          </a:p>
        </p:txBody>
      </p:sp>
      <p:sp>
        <p:nvSpPr>
          <p:cNvPr id="3" name="Subtitle 2"/>
          <p:cNvSpPr>
            <a:spLocks noGrp="1"/>
          </p:cNvSpPr>
          <p:nvPr>
            <p:ph type="subTitle" idx="1"/>
          </p:nvPr>
        </p:nvSpPr>
        <p:spPr/>
        <p:txBody>
          <a:bodyPr/>
          <a:lstStyle/>
          <a:p>
            <a:endParaRPr lang="en-US" dirty="0"/>
          </a:p>
        </p:txBody>
      </p:sp>
      <p:sp>
        <p:nvSpPr>
          <p:cNvPr id="9" name="Footer Placeholder 8"/>
          <p:cNvSpPr>
            <a:spLocks noGrp="1"/>
          </p:cNvSpPr>
          <p:nvPr>
            <p:ph type="ftr" sz="quarter" idx="3"/>
          </p:nvPr>
        </p:nvSpPr>
        <p:spPr/>
        <p:txBody>
          <a:bodyPr>
            <a:normAutofit/>
          </a:bodyPr>
          <a:lstStyle/>
          <a:p>
            <a:pPr>
              <a:defRPr/>
            </a:pPr>
            <a:r>
              <a:rPr lang="en-US" dirty="0"/>
              <a:t>BMP Maintenance</a:t>
            </a:r>
          </a:p>
        </p:txBody>
      </p:sp>
    </p:spTree>
    <p:extLst>
      <p:ext uri="{BB962C8B-B14F-4D97-AF65-F5344CB8AC3E}">
        <p14:creationId xmlns:p14="http://schemas.microsoft.com/office/powerpoint/2010/main" val="802415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BMPs?</a:t>
            </a:r>
          </a:p>
        </p:txBody>
      </p:sp>
      <p:sp>
        <p:nvSpPr>
          <p:cNvPr id="3" name="Content Placeholder 2"/>
          <p:cNvSpPr>
            <a:spLocks noGrp="1"/>
          </p:cNvSpPr>
          <p:nvPr>
            <p:ph idx="1"/>
          </p:nvPr>
        </p:nvSpPr>
        <p:spPr/>
        <p:txBody>
          <a:bodyPr/>
          <a:lstStyle/>
          <a:p>
            <a:r>
              <a:rPr lang="en-US" dirty="0"/>
              <a:t>Construction General Permit</a:t>
            </a:r>
          </a:p>
          <a:p>
            <a:pPr lvl="1"/>
            <a:r>
              <a:rPr lang="en-US" dirty="0"/>
              <a:t>Post-Construction BMPs since 2003</a:t>
            </a:r>
          </a:p>
          <a:p>
            <a:pPr lvl="1"/>
            <a:r>
              <a:rPr lang="en-US" dirty="0"/>
              <a:t>Each BMP Maintained in Perpetuity</a:t>
            </a:r>
          </a:p>
          <a:p>
            <a:r>
              <a:rPr lang="en-US" dirty="0"/>
              <a:t>Ohio EPA MS4 Permit</a:t>
            </a:r>
          </a:p>
          <a:p>
            <a:pPr lvl="1"/>
            <a:r>
              <a:rPr lang="en-US" dirty="0"/>
              <a:t>Report Annually on BMP Inspections to Ohio EPA</a:t>
            </a:r>
          </a:p>
          <a:p>
            <a:pPr lvl="1"/>
            <a:r>
              <a:rPr lang="en-US" dirty="0"/>
              <a:t>Ohio EPA Audit Found Deficiencies in ODOT’s BMP Maintenance</a:t>
            </a:r>
          </a:p>
        </p:txBody>
      </p:sp>
      <p:sp>
        <p:nvSpPr>
          <p:cNvPr id="4" name="Footer Placeholder 3"/>
          <p:cNvSpPr>
            <a:spLocks noGrp="1"/>
          </p:cNvSpPr>
          <p:nvPr>
            <p:ph type="ftr" sz="quarter" idx="3"/>
          </p:nvPr>
        </p:nvSpPr>
        <p:spPr/>
        <p:txBody>
          <a:bodyPr/>
          <a:lstStyle/>
          <a:p>
            <a:pPr>
              <a:defRPr/>
            </a:pPr>
            <a:r>
              <a:rPr lang="en-US" dirty="0"/>
              <a:t>BMP Maintenance</a:t>
            </a:r>
          </a:p>
        </p:txBody>
      </p:sp>
    </p:spTree>
    <p:extLst>
      <p:ext uri="{BB962C8B-B14F-4D97-AF65-F5344CB8AC3E}">
        <p14:creationId xmlns:p14="http://schemas.microsoft.com/office/powerpoint/2010/main" val="1443410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24641"/>
            <a:ext cx="6858000" cy="2585323"/>
          </a:xfrm>
        </p:spPr>
        <p:txBody>
          <a:bodyPr/>
          <a:lstStyle/>
          <a:p>
            <a:r>
              <a:rPr lang="en-US" sz="5400" dirty="0"/>
              <a:t>Stormwater best management practices</a:t>
            </a:r>
          </a:p>
        </p:txBody>
      </p:sp>
      <p:sp>
        <p:nvSpPr>
          <p:cNvPr id="3" name="Subtitle 2"/>
          <p:cNvSpPr>
            <a:spLocks noGrp="1"/>
          </p:cNvSpPr>
          <p:nvPr>
            <p:ph type="subTitle" idx="1"/>
          </p:nvPr>
        </p:nvSpPr>
        <p:spPr/>
        <p:txBody>
          <a:bodyPr/>
          <a:lstStyle/>
          <a:p>
            <a:r>
              <a:rPr lang="en-US" sz="3600" dirty="0"/>
              <a:t>Inspection/Maintenance Issues</a:t>
            </a:r>
          </a:p>
          <a:p>
            <a:r>
              <a:rPr lang="en-US" dirty="0"/>
              <a:t>Jon Prier, P.E.</a:t>
            </a:r>
          </a:p>
          <a:p>
            <a:r>
              <a:rPr lang="en-US" dirty="0"/>
              <a:t>Office of Hydraulic Engineering</a:t>
            </a:r>
          </a:p>
        </p:txBody>
      </p:sp>
      <p:sp>
        <p:nvSpPr>
          <p:cNvPr id="18" name="Footer Placeholder 17"/>
          <p:cNvSpPr>
            <a:spLocks noGrp="1"/>
          </p:cNvSpPr>
          <p:nvPr>
            <p:ph type="ftr" sz="quarter" idx="3"/>
          </p:nvPr>
        </p:nvSpPr>
        <p:spPr/>
        <p:txBody>
          <a:bodyPr>
            <a:normAutofit/>
          </a:bodyPr>
          <a:lstStyle/>
          <a:p>
            <a:pPr>
              <a:defRPr/>
            </a:pPr>
            <a:r>
              <a:rPr lang="en-US" dirty="0"/>
              <a:t>BMP Maintenance</a:t>
            </a:r>
          </a:p>
        </p:txBody>
      </p:sp>
    </p:spTree>
    <p:extLst>
      <p:ext uri="{BB962C8B-B14F-4D97-AF65-F5344CB8AC3E}">
        <p14:creationId xmlns:p14="http://schemas.microsoft.com/office/powerpoint/2010/main" val="3427525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3968E-4783-4A2F-ABF6-8E67D82940CE}"/>
              </a:ext>
            </a:extLst>
          </p:cNvPr>
          <p:cNvSpPr>
            <a:spLocks noGrp="1"/>
          </p:cNvSpPr>
          <p:nvPr>
            <p:ph type="title"/>
          </p:nvPr>
        </p:nvSpPr>
        <p:spPr/>
        <p:txBody>
          <a:bodyPr/>
          <a:lstStyle/>
          <a:p>
            <a:r>
              <a:rPr lang="en-US" dirty="0"/>
              <a:t>What does ODOT have to Do?</a:t>
            </a:r>
          </a:p>
        </p:txBody>
      </p:sp>
      <p:sp>
        <p:nvSpPr>
          <p:cNvPr id="3" name="Content Placeholder 2">
            <a:extLst>
              <a:ext uri="{FF2B5EF4-FFF2-40B4-BE49-F238E27FC236}">
                <a16:creationId xmlns:a16="http://schemas.microsoft.com/office/drawing/2014/main" id="{F5FDBF5E-3656-4295-95B1-6C8246065F7F}"/>
              </a:ext>
            </a:extLst>
          </p:cNvPr>
          <p:cNvSpPr>
            <a:spLocks noGrp="1"/>
          </p:cNvSpPr>
          <p:nvPr>
            <p:ph idx="1"/>
          </p:nvPr>
        </p:nvSpPr>
        <p:spPr>
          <a:xfrm>
            <a:off x="628650" y="1143000"/>
            <a:ext cx="8439150" cy="4906964"/>
          </a:xfrm>
        </p:spPr>
        <p:txBody>
          <a:bodyPr/>
          <a:lstStyle/>
          <a:p>
            <a:r>
              <a:rPr lang="en-US" sz="3600" dirty="0"/>
              <a:t>Inspect every active BMP a minimum of once per year</a:t>
            </a:r>
          </a:p>
          <a:p>
            <a:r>
              <a:rPr lang="en-US" sz="3600" dirty="0"/>
              <a:t>Maintain BMPs within 1 year of identifying an issue</a:t>
            </a:r>
          </a:p>
          <a:p>
            <a:r>
              <a:rPr lang="en-US" sz="3600" dirty="0"/>
              <a:t>Vac out manufactured systems and underground detention once per year</a:t>
            </a:r>
          </a:p>
          <a:p>
            <a:r>
              <a:rPr lang="en-US" sz="3600" dirty="0"/>
              <a:t>Report to Ohio EPA every year</a:t>
            </a:r>
          </a:p>
        </p:txBody>
      </p:sp>
      <p:sp>
        <p:nvSpPr>
          <p:cNvPr id="4" name="Footer Placeholder 3">
            <a:extLst>
              <a:ext uri="{FF2B5EF4-FFF2-40B4-BE49-F238E27FC236}">
                <a16:creationId xmlns:a16="http://schemas.microsoft.com/office/drawing/2014/main" id="{5A5605B2-D1C5-4724-BB3B-DFE6FC7273A6}"/>
              </a:ext>
            </a:extLst>
          </p:cNvPr>
          <p:cNvSpPr>
            <a:spLocks noGrp="1"/>
          </p:cNvSpPr>
          <p:nvPr>
            <p:ph type="ftr" sz="quarter" idx="3"/>
          </p:nvPr>
        </p:nvSpPr>
        <p:spPr/>
        <p:txBody>
          <a:bodyPr/>
          <a:lstStyle/>
          <a:p>
            <a:pPr>
              <a:defRPr/>
            </a:pPr>
            <a:r>
              <a:rPr lang="en-US" dirty="0"/>
              <a:t>BMP Maintenance</a:t>
            </a:r>
          </a:p>
        </p:txBody>
      </p:sp>
    </p:spTree>
    <p:extLst>
      <p:ext uri="{BB962C8B-B14F-4D97-AF65-F5344CB8AC3E}">
        <p14:creationId xmlns:p14="http://schemas.microsoft.com/office/powerpoint/2010/main" val="512439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70973"/>
            <a:ext cx="9144000" cy="1938992"/>
          </a:xfrm>
        </p:spPr>
        <p:txBody>
          <a:bodyPr/>
          <a:lstStyle/>
          <a:p>
            <a:r>
              <a:rPr lang="en-US" dirty="0"/>
              <a:t>BMP</a:t>
            </a:r>
            <a:br>
              <a:rPr lang="en-US" dirty="0"/>
            </a:br>
            <a:r>
              <a:rPr lang="en-US" dirty="0"/>
              <a:t>Performance Metrics</a:t>
            </a:r>
          </a:p>
        </p:txBody>
      </p:sp>
      <p:sp>
        <p:nvSpPr>
          <p:cNvPr id="3" name="Subtitle 2"/>
          <p:cNvSpPr>
            <a:spLocks noGrp="1"/>
          </p:cNvSpPr>
          <p:nvPr>
            <p:ph type="subTitle" idx="1"/>
          </p:nvPr>
        </p:nvSpPr>
        <p:spPr/>
        <p:txBody>
          <a:bodyPr/>
          <a:lstStyle/>
          <a:p>
            <a:endParaRPr lang="en-US" dirty="0"/>
          </a:p>
        </p:txBody>
      </p:sp>
      <p:sp>
        <p:nvSpPr>
          <p:cNvPr id="9" name="Footer Placeholder 8"/>
          <p:cNvSpPr>
            <a:spLocks noGrp="1"/>
          </p:cNvSpPr>
          <p:nvPr>
            <p:ph type="ftr" sz="quarter" idx="3"/>
          </p:nvPr>
        </p:nvSpPr>
        <p:spPr/>
        <p:txBody>
          <a:bodyPr>
            <a:normAutofit/>
          </a:bodyPr>
          <a:lstStyle/>
          <a:p>
            <a:pPr>
              <a:defRPr/>
            </a:pPr>
            <a:r>
              <a:rPr lang="en-US" dirty="0"/>
              <a:t>BMP Maintenance</a:t>
            </a:r>
          </a:p>
        </p:txBody>
      </p:sp>
    </p:spTree>
    <p:extLst>
      <p:ext uri="{BB962C8B-B14F-4D97-AF65-F5344CB8AC3E}">
        <p14:creationId xmlns:p14="http://schemas.microsoft.com/office/powerpoint/2010/main" val="2212108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A8ED-246F-4E98-8ACF-F363FEF6237C}"/>
              </a:ext>
            </a:extLst>
          </p:cNvPr>
          <p:cNvSpPr>
            <a:spLocks noGrp="1"/>
          </p:cNvSpPr>
          <p:nvPr>
            <p:ph type="title"/>
          </p:nvPr>
        </p:nvSpPr>
        <p:spPr/>
        <p:txBody>
          <a:bodyPr/>
          <a:lstStyle/>
          <a:p>
            <a:r>
              <a:rPr lang="en-US" dirty="0"/>
              <a:t>ODOT BMP Maintenance Manual</a:t>
            </a:r>
          </a:p>
        </p:txBody>
      </p:sp>
      <p:sp>
        <p:nvSpPr>
          <p:cNvPr id="4" name="Footer Placeholder 3">
            <a:extLst>
              <a:ext uri="{FF2B5EF4-FFF2-40B4-BE49-F238E27FC236}">
                <a16:creationId xmlns:a16="http://schemas.microsoft.com/office/drawing/2014/main" id="{17802934-FD88-4F7D-83BE-0FF27E46B99C}"/>
              </a:ext>
            </a:extLst>
          </p:cNvPr>
          <p:cNvSpPr>
            <a:spLocks noGrp="1"/>
          </p:cNvSpPr>
          <p:nvPr>
            <p:ph type="ftr" sz="quarter" idx="3"/>
          </p:nvPr>
        </p:nvSpPr>
        <p:spPr/>
        <p:txBody>
          <a:bodyPr/>
          <a:lstStyle/>
          <a:p>
            <a:pPr>
              <a:defRPr/>
            </a:pPr>
            <a:r>
              <a:rPr lang="en-US" dirty="0"/>
              <a:t>BMP Maintenance</a:t>
            </a:r>
          </a:p>
        </p:txBody>
      </p:sp>
      <p:pic>
        <p:nvPicPr>
          <p:cNvPr id="5" name="Picture 4">
            <a:extLst>
              <a:ext uri="{FF2B5EF4-FFF2-40B4-BE49-F238E27FC236}">
                <a16:creationId xmlns:a16="http://schemas.microsoft.com/office/drawing/2014/main" id="{50065F27-22B8-4BB3-8F05-4C4D517C7179}"/>
              </a:ext>
            </a:extLst>
          </p:cNvPr>
          <p:cNvPicPr>
            <a:picLocks noChangeAspect="1"/>
          </p:cNvPicPr>
          <p:nvPr/>
        </p:nvPicPr>
        <p:blipFill>
          <a:blip r:embed="rId2"/>
          <a:stretch>
            <a:fillRect/>
          </a:stretch>
        </p:blipFill>
        <p:spPr>
          <a:xfrm>
            <a:off x="2044276" y="914400"/>
            <a:ext cx="4585124" cy="5943600"/>
          </a:xfrm>
          <a:prstGeom prst="rect">
            <a:avLst/>
          </a:prstGeom>
          <a:ln w="19050">
            <a:solidFill>
              <a:schemeClr val="accent1"/>
            </a:solidFill>
          </a:ln>
        </p:spPr>
      </p:pic>
    </p:spTree>
    <p:extLst>
      <p:ext uri="{BB962C8B-B14F-4D97-AF65-F5344CB8AC3E}">
        <p14:creationId xmlns:p14="http://schemas.microsoft.com/office/powerpoint/2010/main" val="753292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F987-366B-457E-A7B9-BA69DAFFFB9E}"/>
              </a:ext>
            </a:extLst>
          </p:cNvPr>
          <p:cNvSpPr>
            <a:spLocks noGrp="1"/>
          </p:cNvSpPr>
          <p:nvPr>
            <p:ph type="title"/>
          </p:nvPr>
        </p:nvSpPr>
        <p:spPr/>
        <p:txBody>
          <a:bodyPr/>
          <a:lstStyle/>
          <a:p>
            <a:r>
              <a:rPr lang="en-US" dirty="0"/>
              <a:t>Vegetated biofilter inspection</a:t>
            </a:r>
          </a:p>
        </p:txBody>
      </p:sp>
      <p:sp>
        <p:nvSpPr>
          <p:cNvPr id="3" name="Content Placeholder 2">
            <a:extLst>
              <a:ext uri="{FF2B5EF4-FFF2-40B4-BE49-F238E27FC236}">
                <a16:creationId xmlns:a16="http://schemas.microsoft.com/office/drawing/2014/main" id="{A49E5E57-F97D-48F0-BE67-1542FA1D5564}"/>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0E888DA6-87D6-415D-908D-6AC14D851705}"/>
              </a:ext>
            </a:extLst>
          </p:cNvPr>
          <p:cNvSpPr>
            <a:spLocks noGrp="1"/>
          </p:cNvSpPr>
          <p:nvPr>
            <p:ph type="ftr" sz="quarter" idx="3"/>
          </p:nvPr>
        </p:nvSpPr>
        <p:spPr/>
        <p:txBody>
          <a:bodyPr/>
          <a:lstStyle/>
          <a:p>
            <a:pPr>
              <a:defRPr/>
            </a:pPr>
            <a:r>
              <a:rPr lang="en-US" dirty="0"/>
              <a:t>BMP Maintenance</a:t>
            </a:r>
          </a:p>
        </p:txBody>
      </p:sp>
      <p:pic>
        <p:nvPicPr>
          <p:cNvPr id="5" name="Picture 4">
            <a:extLst>
              <a:ext uri="{FF2B5EF4-FFF2-40B4-BE49-F238E27FC236}">
                <a16:creationId xmlns:a16="http://schemas.microsoft.com/office/drawing/2014/main" id="{67D3FE52-3F70-4F75-81E8-32ABD9C525AB}"/>
              </a:ext>
            </a:extLst>
          </p:cNvPr>
          <p:cNvPicPr>
            <a:picLocks noChangeAspect="1"/>
          </p:cNvPicPr>
          <p:nvPr/>
        </p:nvPicPr>
        <p:blipFill rotWithShape="1">
          <a:blip r:embed="rId2"/>
          <a:srcRect r="1204"/>
          <a:stretch/>
        </p:blipFill>
        <p:spPr>
          <a:xfrm>
            <a:off x="1444492" y="944198"/>
            <a:ext cx="6251708" cy="5913802"/>
          </a:xfrm>
          <a:prstGeom prst="rect">
            <a:avLst/>
          </a:prstGeom>
          <a:ln w="19050">
            <a:solidFill>
              <a:schemeClr val="accent1"/>
            </a:solidFill>
          </a:ln>
        </p:spPr>
      </p:pic>
    </p:spTree>
    <p:extLst>
      <p:ext uri="{BB962C8B-B14F-4D97-AF65-F5344CB8AC3E}">
        <p14:creationId xmlns:p14="http://schemas.microsoft.com/office/powerpoint/2010/main" val="1619986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F987-366B-457E-A7B9-BA69DAFFFB9E}"/>
              </a:ext>
            </a:extLst>
          </p:cNvPr>
          <p:cNvSpPr>
            <a:spLocks noGrp="1"/>
          </p:cNvSpPr>
          <p:nvPr>
            <p:ph type="title"/>
          </p:nvPr>
        </p:nvSpPr>
        <p:spPr/>
        <p:txBody>
          <a:bodyPr/>
          <a:lstStyle/>
          <a:p>
            <a:r>
              <a:rPr lang="en-US" dirty="0"/>
              <a:t>Vegetated biofilter inspection</a:t>
            </a:r>
          </a:p>
        </p:txBody>
      </p:sp>
      <p:sp>
        <p:nvSpPr>
          <p:cNvPr id="4" name="Footer Placeholder 3">
            <a:extLst>
              <a:ext uri="{FF2B5EF4-FFF2-40B4-BE49-F238E27FC236}">
                <a16:creationId xmlns:a16="http://schemas.microsoft.com/office/drawing/2014/main" id="{0E888DA6-87D6-415D-908D-6AC14D851705}"/>
              </a:ext>
            </a:extLst>
          </p:cNvPr>
          <p:cNvSpPr>
            <a:spLocks noGrp="1"/>
          </p:cNvSpPr>
          <p:nvPr>
            <p:ph type="ftr" sz="quarter" idx="3"/>
          </p:nvPr>
        </p:nvSpPr>
        <p:spPr/>
        <p:txBody>
          <a:bodyPr/>
          <a:lstStyle/>
          <a:p>
            <a:pPr>
              <a:defRPr/>
            </a:pPr>
            <a:r>
              <a:rPr lang="en-US" dirty="0"/>
              <a:t>BMP Maintenance</a:t>
            </a:r>
          </a:p>
        </p:txBody>
      </p:sp>
      <p:pic>
        <p:nvPicPr>
          <p:cNvPr id="6" name="Picture 5">
            <a:extLst>
              <a:ext uri="{FF2B5EF4-FFF2-40B4-BE49-F238E27FC236}">
                <a16:creationId xmlns:a16="http://schemas.microsoft.com/office/drawing/2014/main" id="{E723F08E-2DBB-4955-A8E5-3B3A7687AE31}"/>
              </a:ext>
            </a:extLst>
          </p:cNvPr>
          <p:cNvPicPr>
            <a:picLocks noChangeAspect="1"/>
          </p:cNvPicPr>
          <p:nvPr/>
        </p:nvPicPr>
        <p:blipFill>
          <a:blip r:embed="rId2"/>
          <a:stretch>
            <a:fillRect/>
          </a:stretch>
        </p:blipFill>
        <p:spPr>
          <a:xfrm>
            <a:off x="22371" y="1066800"/>
            <a:ext cx="9144000" cy="1522763"/>
          </a:xfrm>
          <a:prstGeom prst="rect">
            <a:avLst/>
          </a:prstGeom>
          <a:ln w="19050">
            <a:solidFill>
              <a:schemeClr val="accent1"/>
            </a:solidFill>
          </a:ln>
        </p:spPr>
      </p:pic>
      <p:pic>
        <p:nvPicPr>
          <p:cNvPr id="8" name="Picture 7">
            <a:extLst>
              <a:ext uri="{FF2B5EF4-FFF2-40B4-BE49-F238E27FC236}">
                <a16:creationId xmlns:a16="http://schemas.microsoft.com/office/drawing/2014/main" id="{23206A42-B972-43EF-85CF-312F9A788712}"/>
              </a:ext>
            </a:extLst>
          </p:cNvPr>
          <p:cNvPicPr>
            <a:picLocks noChangeAspect="1"/>
          </p:cNvPicPr>
          <p:nvPr/>
        </p:nvPicPr>
        <p:blipFill>
          <a:blip r:embed="rId3"/>
          <a:stretch>
            <a:fillRect/>
          </a:stretch>
        </p:blipFill>
        <p:spPr>
          <a:xfrm>
            <a:off x="453256" y="0"/>
            <a:ext cx="8237488" cy="6858000"/>
          </a:xfrm>
          <a:prstGeom prst="rect">
            <a:avLst/>
          </a:prstGeom>
          <a:ln w="19050">
            <a:solidFill>
              <a:schemeClr val="accent1"/>
            </a:solidFill>
          </a:ln>
        </p:spPr>
      </p:pic>
    </p:spTree>
    <p:extLst>
      <p:ext uri="{BB962C8B-B14F-4D97-AF65-F5344CB8AC3E}">
        <p14:creationId xmlns:p14="http://schemas.microsoft.com/office/powerpoint/2010/main" val="300348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F987-366B-457E-A7B9-BA69DAFFFB9E}"/>
              </a:ext>
            </a:extLst>
          </p:cNvPr>
          <p:cNvSpPr>
            <a:spLocks noGrp="1"/>
          </p:cNvSpPr>
          <p:nvPr>
            <p:ph type="title"/>
          </p:nvPr>
        </p:nvSpPr>
        <p:spPr/>
        <p:txBody>
          <a:bodyPr/>
          <a:lstStyle/>
          <a:p>
            <a:r>
              <a:rPr lang="en-US" dirty="0"/>
              <a:t>Vegetated biofilter inspection</a:t>
            </a:r>
          </a:p>
        </p:txBody>
      </p:sp>
      <p:sp>
        <p:nvSpPr>
          <p:cNvPr id="4" name="Footer Placeholder 3">
            <a:extLst>
              <a:ext uri="{FF2B5EF4-FFF2-40B4-BE49-F238E27FC236}">
                <a16:creationId xmlns:a16="http://schemas.microsoft.com/office/drawing/2014/main" id="{0E888DA6-87D6-415D-908D-6AC14D851705}"/>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70ADAE65-C04F-4826-8BE0-7A8D565C883D}"/>
              </a:ext>
            </a:extLst>
          </p:cNvPr>
          <p:cNvPicPr>
            <a:picLocks noChangeAspect="1"/>
          </p:cNvPicPr>
          <p:nvPr/>
        </p:nvPicPr>
        <p:blipFill>
          <a:blip r:embed="rId2"/>
          <a:stretch>
            <a:fillRect/>
          </a:stretch>
        </p:blipFill>
        <p:spPr>
          <a:xfrm>
            <a:off x="24468" y="1219200"/>
            <a:ext cx="9144000" cy="615949"/>
          </a:xfrm>
          <a:prstGeom prst="rect">
            <a:avLst/>
          </a:prstGeom>
          <a:ln w="19050">
            <a:solidFill>
              <a:schemeClr val="accent1"/>
            </a:solidFill>
          </a:ln>
        </p:spPr>
      </p:pic>
      <p:pic>
        <p:nvPicPr>
          <p:cNvPr id="5" name="Picture 4">
            <a:extLst>
              <a:ext uri="{FF2B5EF4-FFF2-40B4-BE49-F238E27FC236}">
                <a16:creationId xmlns:a16="http://schemas.microsoft.com/office/drawing/2014/main" id="{F3A6DFE2-2E42-4210-9F1C-8F45BAB91DE4}"/>
              </a:ext>
            </a:extLst>
          </p:cNvPr>
          <p:cNvPicPr>
            <a:picLocks noChangeAspect="1"/>
          </p:cNvPicPr>
          <p:nvPr/>
        </p:nvPicPr>
        <p:blipFill>
          <a:blip r:embed="rId3"/>
          <a:stretch>
            <a:fillRect/>
          </a:stretch>
        </p:blipFill>
        <p:spPr>
          <a:xfrm>
            <a:off x="0" y="2334717"/>
            <a:ext cx="9144000" cy="3456483"/>
          </a:xfrm>
          <a:prstGeom prst="rect">
            <a:avLst/>
          </a:prstGeom>
          <a:ln w="19050">
            <a:noFill/>
          </a:ln>
        </p:spPr>
      </p:pic>
    </p:spTree>
    <p:extLst>
      <p:ext uri="{BB962C8B-B14F-4D97-AF65-F5344CB8AC3E}">
        <p14:creationId xmlns:p14="http://schemas.microsoft.com/office/powerpoint/2010/main" val="269389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F987-366B-457E-A7B9-BA69DAFFFB9E}"/>
              </a:ext>
            </a:extLst>
          </p:cNvPr>
          <p:cNvSpPr>
            <a:spLocks noGrp="1"/>
          </p:cNvSpPr>
          <p:nvPr>
            <p:ph type="title"/>
          </p:nvPr>
        </p:nvSpPr>
        <p:spPr/>
        <p:txBody>
          <a:bodyPr/>
          <a:lstStyle/>
          <a:p>
            <a:r>
              <a:rPr lang="en-US" dirty="0"/>
              <a:t>Vegetated biofilter inspection</a:t>
            </a:r>
          </a:p>
        </p:txBody>
      </p:sp>
      <p:sp>
        <p:nvSpPr>
          <p:cNvPr id="4" name="Footer Placeholder 3">
            <a:extLst>
              <a:ext uri="{FF2B5EF4-FFF2-40B4-BE49-F238E27FC236}">
                <a16:creationId xmlns:a16="http://schemas.microsoft.com/office/drawing/2014/main" id="{0E888DA6-87D6-415D-908D-6AC14D851705}"/>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EA40243D-58C9-461C-958F-97A60F081FCE}"/>
              </a:ext>
            </a:extLst>
          </p:cNvPr>
          <p:cNvPicPr>
            <a:picLocks noChangeAspect="1"/>
          </p:cNvPicPr>
          <p:nvPr/>
        </p:nvPicPr>
        <p:blipFill>
          <a:blip r:embed="rId2"/>
          <a:stretch>
            <a:fillRect/>
          </a:stretch>
        </p:blipFill>
        <p:spPr>
          <a:xfrm>
            <a:off x="0" y="1066800"/>
            <a:ext cx="9144000" cy="1916286"/>
          </a:xfrm>
          <a:prstGeom prst="rect">
            <a:avLst/>
          </a:prstGeom>
          <a:ln w="19050">
            <a:solidFill>
              <a:schemeClr val="accent1"/>
            </a:solidFill>
          </a:ln>
        </p:spPr>
      </p:pic>
      <p:pic>
        <p:nvPicPr>
          <p:cNvPr id="5" name="Picture 4">
            <a:extLst>
              <a:ext uri="{FF2B5EF4-FFF2-40B4-BE49-F238E27FC236}">
                <a16:creationId xmlns:a16="http://schemas.microsoft.com/office/drawing/2014/main" id="{33F5A652-F565-41F6-92CD-32752E86A8DA}"/>
              </a:ext>
            </a:extLst>
          </p:cNvPr>
          <p:cNvPicPr>
            <a:picLocks noChangeAspect="1"/>
          </p:cNvPicPr>
          <p:nvPr/>
        </p:nvPicPr>
        <p:blipFill>
          <a:blip r:embed="rId3"/>
          <a:stretch>
            <a:fillRect/>
          </a:stretch>
        </p:blipFill>
        <p:spPr>
          <a:xfrm>
            <a:off x="0" y="3124200"/>
            <a:ext cx="9144000" cy="3427255"/>
          </a:xfrm>
          <a:prstGeom prst="rect">
            <a:avLst/>
          </a:prstGeom>
          <a:ln w="19050">
            <a:noFill/>
          </a:ln>
        </p:spPr>
      </p:pic>
    </p:spTree>
    <p:extLst>
      <p:ext uri="{BB962C8B-B14F-4D97-AF65-F5344CB8AC3E}">
        <p14:creationId xmlns:p14="http://schemas.microsoft.com/office/powerpoint/2010/main" val="203969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F987-366B-457E-A7B9-BA69DAFFFB9E}"/>
              </a:ext>
            </a:extLst>
          </p:cNvPr>
          <p:cNvSpPr>
            <a:spLocks noGrp="1"/>
          </p:cNvSpPr>
          <p:nvPr>
            <p:ph type="title"/>
          </p:nvPr>
        </p:nvSpPr>
        <p:spPr/>
        <p:txBody>
          <a:bodyPr/>
          <a:lstStyle/>
          <a:p>
            <a:r>
              <a:rPr lang="en-US" dirty="0"/>
              <a:t>Vegetated biofilter inspection</a:t>
            </a:r>
          </a:p>
        </p:txBody>
      </p:sp>
      <p:sp>
        <p:nvSpPr>
          <p:cNvPr id="4" name="Footer Placeholder 3">
            <a:extLst>
              <a:ext uri="{FF2B5EF4-FFF2-40B4-BE49-F238E27FC236}">
                <a16:creationId xmlns:a16="http://schemas.microsoft.com/office/drawing/2014/main" id="{0E888DA6-87D6-415D-908D-6AC14D851705}"/>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7F75098C-E767-4BF8-8CC0-AF01D84434EA}"/>
              </a:ext>
            </a:extLst>
          </p:cNvPr>
          <p:cNvPicPr>
            <a:picLocks noChangeAspect="1"/>
          </p:cNvPicPr>
          <p:nvPr/>
        </p:nvPicPr>
        <p:blipFill>
          <a:blip r:embed="rId2"/>
          <a:stretch>
            <a:fillRect/>
          </a:stretch>
        </p:blipFill>
        <p:spPr>
          <a:xfrm>
            <a:off x="0" y="1143000"/>
            <a:ext cx="9144000" cy="1374479"/>
          </a:xfrm>
          <a:prstGeom prst="rect">
            <a:avLst/>
          </a:prstGeom>
          <a:ln w="19050">
            <a:solidFill>
              <a:schemeClr val="accent1"/>
            </a:solidFill>
          </a:ln>
        </p:spPr>
      </p:pic>
      <p:pic>
        <p:nvPicPr>
          <p:cNvPr id="5" name="Picture 4">
            <a:extLst>
              <a:ext uri="{FF2B5EF4-FFF2-40B4-BE49-F238E27FC236}">
                <a16:creationId xmlns:a16="http://schemas.microsoft.com/office/drawing/2014/main" id="{C20C4FBC-782B-4562-A2E0-91F02E177398}"/>
              </a:ext>
            </a:extLst>
          </p:cNvPr>
          <p:cNvPicPr>
            <a:picLocks noChangeAspect="1"/>
          </p:cNvPicPr>
          <p:nvPr/>
        </p:nvPicPr>
        <p:blipFill>
          <a:blip r:embed="rId3"/>
          <a:stretch>
            <a:fillRect/>
          </a:stretch>
        </p:blipFill>
        <p:spPr>
          <a:xfrm>
            <a:off x="13283" y="2821712"/>
            <a:ext cx="9144000" cy="3427255"/>
          </a:xfrm>
          <a:prstGeom prst="rect">
            <a:avLst/>
          </a:prstGeom>
          <a:ln w="19050">
            <a:noFill/>
          </a:ln>
        </p:spPr>
      </p:pic>
    </p:spTree>
    <p:extLst>
      <p:ext uri="{BB962C8B-B14F-4D97-AF65-F5344CB8AC3E}">
        <p14:creationId xmlns:p14="http://schemas.microsoft.com/office/powerpoint/2010/main" val="293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F987-366B-457E-A7B9-BA69DAFFFB9E}"/>
              </a:ext>
            </a:extLst>
          </p:cNvPr>
          <p:cNvSpPr>
            <a:spLocks noGrp="1"/>
          </p:cNvSpPr>
          <p:nvPr>
            <p:ph type="title"/>
          </p:nvPr>
        </p:nvSpPr>
        <p:spPr/>
        <p:txBody>
          <a:bodyPr/>
          <a:lstStyle/>
          <a:p>
            <a:r>
              <a:rPr lang="en-US" dirty="0"/>
              <a:t>Vegetated biofilter inspection</a:t>
            </a:r>
          </a:p>
        </p:txBody>
      </p:sp>
      <p:sp>
        <p:nvSpPr>
          <p:cNvPr id="4" name="Footer Placeholder 3">
            <a:extLst>
              <a:ext uri="{FF2B5EF4-FFF2-40B4-BE49-F238E27FC236}">
                <a16:creationId xmlns:a16="http://schemas.microsoft.com/office/drawing/2014/main" id="{0E888DA6-87D6-415D-908D-6AC14D851705}"/>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81D3B7A7-3ED9-4512-83F6-C9EF3F9E262B}"/>
              </a:ext>
            </a:extLst>
          </p:cNvPr>
          <p:cNvPicPr>
            <a:picLocks noChangeAspect="1"/>
          </p:cNvPicPr>
          <p:nvPr/>
        </p:nvPicPr>
        <p:blipFill>
          <a:blip r:embed="rId2"/>
          <a:stretch>
            <a:fillRect/>
          </a:stretch>
        </p:blipFill>
        <p:spPr>
          <a:xfrm>
            <a:off x="0" y="1142400"/>
            <a:ext cx="9144000" cy="2477099"/>
          </a:xfrm>
          <a:prstGeom prst="rect">
            <a:avLst/>
          </a:prstGeom>
          <a:ln w="19050">
            <a:solidFill>
              <a:schemeClr val="accent1"/>
            </a:solidFill>
          </a:ln>
        </p:spPr>
      </p:pic>
      <p:pic>
        <p:nvPicPr>
          <p:cNvPr id="5" name="Picture 4">
            <a:extLst>
              <a:ext uri="{FF2B5EF4-FFF2-40B4-BE49-F238E27FC236}">
                <a16:creationId xmlns:a16="http://schemas.microsoft.com/office/drawing/2014/main" id="{C534ED95-18FD-485E-ACB4-8681259FA65D}"/>
              </a:ext>
            </a:extLst>
          </p:cNvPr>
          <p:cNvPicPr>
            <a:picLocks noChangeAspect="1"/>
          </p:cNvPicPr>
          <p:nvPr/>
        </p:nvPicPr>
        <p:blipFill>
          <a:blip r:embed="rId3"/>
          <a:stretch>
            <a:fillRect/>
          </a:stretch>
        </p:blipFill>
        <p:spPr>
          <a:xfrm>
            <a:off x="141125" y="0"/>
            <a:ext cx="8861750" cy="6858000"/>
          </a:xfrm>
          <a:prstGeom prst="rect">
            <a:avLst/>
          </a:prstGeom>
          <a:ln w="19050">
            <a:solidFill>
              <a:schemeClr val="accent1"/>
            </a:solidFill>
          </a:ln>
        </p:spPr>
      </p:pic>
    </p:spTree>
    <p:extLst>
      <p:ext uri="{BB962C8B-B14F-4D97-AF65-F5344CB8AC3E}">
        <p14:creationId xmlns:p14="http://schemas.microsoft.com/office/powerpoint/2010/main" val="124184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F987-366B-457E-A7B9-BA69DAFFFB9E}"/>
              </a:ext>
            </a:extLst>
          </p:cNvPr>
          <p:cNvSpPr>
            <a:spLocks noGrp="1"/>
          </p:cNvSpPr>
          <p:nvPr>
            <p:ph type="title"/>
          </p:nvPr>
        </p:nvSpPr>
        <p:spPr/>
        <p:txBody>
          <a:bodyPr/>
          <a:lstStyle/>
          <a:p>
            <a:r>
              <a:rPr lang="en-US" dirty="0"/>
              <a:t>Vegetated biofilter inspection - Good</a:t>
            </a:r>
          </a:p>
        </p:txBody>
      </p:sp>
      <p:sp>
        <p:nvSpPr>
          <p:cNvPr id="4" name="Footer Placeholder 3">
            <a:extLst>
              <a:ext uri="{FF2B5EF4-FFF2-40B4-BE49-F238E27FC236}">
                <a16:creationId xmlns:a16="http://schemas.microsoft.com/office/drawing/2014/main" id="{0E888DA6-87D6-415D-908D-6AC14D851705}"/>
              </a:ext>
            </a:extLst>
          </p:cNvPr>
          <p:cNvSpPr>
            <a:spLocks noGrp="1"/>
          </p:cNvSpPr>
          <p:nvPr>
            <p:ph type="ftr" sz="quarter" idx="3"/>
          </p:nvPr>
        </p:nvSpPr>
        <p:spPr/>
        <p:txBody>
          <a:bodyPr/>
          <a:lstStyle/>
          <a:p>
            <a:pPr>
              <a:defRPr/>
            </a:pPr>
            <a:r>
              <a:rPr lang="en-US" dirty="0"/>
              <a:t>BMP Maintenance</a:t>
            </a:r>
          </a:p>
        </p:txBody>
      </p:sp>
      <p:pic>
        <p:nvPicPr>
          <p:cNvPr id="6" name="Picture 5">
            <a:extLst>
              <a:ext uri="{FF2B5EF4-FFF2-40B4-BE49-F238E27FC236}">
                <a16:creationId xmlns:a16="http://schemas.microsoft.com/office/drawing/2014/main" id="{C98B1621-CC73-448B-931E-34C52FF16352}"/>
              </a:ext>
            </a:extLst>
          </p:cNvPr>
          <p:cNvPicPr>
            <a:picLocks noChangeAspect="1"/>
          </p:cNvPicPr>
          <p:nvPr/>
        </p:nvPicPr>
        <p:blipFill>
          <a:blip r:embed="rId2"/>
          <a:stretch>
            <a:fillRect/>
          </a:stretch>
        </p:blipFill>
        <p:spPr>
          <a:xfrm>
            <a:off x="0" y="995619"/>
            <a:ext cx="9144000" cy="5786181"/>
          </a:xfrm>
          <a:prstGeom prst="rect">
            <a:avLst/>
          </a:prstGeom>
          <a:ln w="19050">
            <a:noFill/>
          </a:ln>
        </p:spPr>
      </p:pic>
    </p:spTree>
    <p:extLst>
      <p:ext uri="{BB962C8B-B14F-4D97-AF65-F5344CB8AC3E}">
        <p14:creationId xmlns:p14="http://schemas.microsoft.com/office/powerpoint/2010/main" val="2542999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Agenda</a:t>
            </a:r>
          </a:p>
        </p:txBody>
      </p:sp>
      <p:sp>
        <p:nvSpPr>
          <p:cNvPr id="9" name="Content Placeholder 8"/>
          <p:cNvSpPr>
            <a:spLocks noGrp="1"/>
          </p:cNvSpPr>
          <p:nvPr>
            <p:ph idx="1"/>
          </p:nvPr>
        </p:nvSpPr>
        <p:spPr/>
        <p:txBody>
          <a:bodyPr/>
          <a:lstStyle/>
          <a:p>
            <a:r>
              <a:rPr lang="en-US" sz="3600" dirty="0"/>
              <a:t>Post-Construction BMP Refresher</a:t>
            </a:r>
          </a:p>
          <a:p>
            <a:r>
              <a:rPr lang="en-US" sz="3600" dirty="0"/>
              <a:t>Why do we care about BMPs?</a:t>
            </a:r>
          </a:p>
          <a:p>
            <a:r>
              <a:rPr lang="en-US" sz="3600" dirty="0"/>
              <a:t>BMP Performance Metrics</a:t>
            </a:r>
          </a:p>
          <a:p>
            <a:r>
              <a:rPr lang="en-US" sz="3600" dirty="0"/>
              <a:t>Inspection Process</a:t>
            </a:r>
          </a:p>
          <a:p>
            <a:r>
              <a:rPr lang="en-US" sz="3600" dirty="0"/>
              <a:t>Common Maintenance Issues</a:t>
            </a:r>
          </a:p>
          <a:p>
            <a:r>
              <a:rPr lang="en-US" sz="3600" dirty="0"/>
              <a:t>Environmental Considerations</a:t>
            </a:r>
          </a:p>
        </p:txBody>
      </p:sp>
      <p:sp>
        <p:nvSpPr>
          <p:cNvPr id="12" name="Footer Placeholder 11"/>
          <p:cNvSpPr>
            <a:spLocks noGrp="1"/>
          </p:cNvSpPr>
          <p:nvPr>
            <p:ph type="ftr" sz="quarter" idx="3"/>
          </p:nvPr>
        </p:nvSpPr>
        <p:spPr/>
        <p:txBody>
          <a:bodyPr>
            <a:normAutofit/>
          </a:bodyPr>
          <a:lstStyle/>
          <a:p>
            <a:pPr>
              <a:defRPr/>
            </a:pPr>
            <a:r>
              <a:rPr lang="en-US" dirty="0"/>
              <a:t>BMP Maintenance</a:t>
            </a:r>
          </a:p>
        </p:txBody>
      </p:sp>
    </p:spTree>
    <p:extLst>
      <p:ext uri="{BB962C8B-B14F-4D97-AF65-F5344CB8AC3E}">
        <p14:creationId xmlns:p14="http://schemas.microsoft.com/office/powerpoint/2010/main" val="99259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F987-366B-457E-A7B9-BA69DAFFFB9E}"/>
              </a:ext>
            </a:extLst>
          </p:cNvPr>
          <p:cNvSpPr>
            <a:spLocks noGrp="1"/>
          </p:cNvSpPr>
          <p:nvPr>
            <p:ph type="title"/>
          </p:nvPr>
        </p:nvSpPr>
        <p:spPr/>
        <p:txBody>
          <a:bodyPr/>
          <a:lstStyle/>
          <a:p>
            <a:r>
              <a:rPr lang="en-US" dirty="0"/>
              <a:t>Vegetated filter strip inspection</a:t>
            </a:r>
          </a:p>
        </p:txBody>
      </p:sp>
      <p:sp>
        <p:nvSpPr>
          <p:cNvPr id="3" name="Content Placeholder 2">
            <a:extLst>
              <a:ext uri="{FF2B5EF4-FFF2-40B4-BE49-F238E27FC236}">
                <a16:creationId xmlns:a16="http://schemas.microsoft.com/office/drawing/2014/main" id="{A49E5E57-F97D-48F0-BE67-1542FA1D5564}"/>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0E888DA6-87D6-415D-908D-6AC14D851705}"/>
              </a:ext>
            </a:extLst>
          </p:cNvPr>
          <p:cNvSpPr>
            <a:spLocks noGrp="1"/>
          </p:cNvSpPr>
          <p:nvPr>
            <p:ph type="ftr" sz="quarter" idx="3"/>
          </p:nvPr>
        </p:nvSpPr>
        <p:spPr/>
        <p:txBody>
          <a:bodyPr/>
          <a:lstStyle/>
          <a:p>
            <a:pPr>
              <a:defRPr/>
            </a:pPr>
            <a:r>
              <a:rPr lang="en-US" dirty="0"/>
              <a:t>BMP Maintenance</a:t>
            </a:r>
          </a:p>
        </p:txBody>
      </p:sp>
      <p:pic>
        <p:nvPicPr>
          <p:cNvPr id="6" name="Picture 5">
            <a:extLst>
              <a:ext uri="{FF2B5EF4-FFF2-40B4-BE49-F238E27FC236}">
                <a16:creationId xmlns:a16="http://schemas.microsoft.com/office/drawing/2014/main" id="{E811F8D7-0258-45A1-9DB0-741A4283DC35}"/>
              </a:ext>
            </a:extLst>
          </p:cNvPr>
          <p:cNvPicPr>
            <a:picLocks noChangeAspect="1"/>
          </p:cNvPicPr>
          <p:nvPr/>
        </p:nvPicPr>
        <p:blipFill>
          <a:blip r:embed="rId2"/>
          <a:stretch>
            <a:fillRect/>
          </a:stretch>
        </p:blipFill>
        <p:spPr>
          <a:xfrm>
            <a:off x="725092" y="939786"/>
            <a:ext cx="7790258" cy="5918214"/>
          </a:xfrm>
          <a:prstGeom prst="rect">
            <a:avLst/>
          </a:prstGeom>
          <a:ln w="19050">
            <a:solidFill>
              <a:schemeClr val="accent1"/>
            </a:solidFill>
          </a:ln>
        </p:spPr>
      </p:pic>
    </p:spTree>
    <p:extLst>
      <p:ext uri="{BB962C8B-B14F-4D97-AF65-F5344CB8AC3E}">
        <p14:creationId xmlns:p14="http://schemas.microsoft.com/office/powerpoint/2010/main" val="2819841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F987-366B-457E-A7B9-BA69DAFFFB9E}"/>
              </a:ext>
            </a:extLst>
          </p:cNvPr>
          <p:cNvSpPr>
            <a:spLocks noGrp="1"/>
          </p:cNvSpPr>
          <p:nvPr>
            <p:ph type="title"/>
          </p:nvPr>
        </p:nvSpPr>
        <p:spPr/>
        <p:txBody>
          <a:bodyPr/>
          <a:lstStyle/>
          <a:p>
            <a:r>
              <a:rPr lang="en-US" dirty="0"/>
              <a:t>Vegetated filter strip inspection</a:t>
            </a:r>
          </a:p>
        </p:txBody>
      </p:sp>
      <p:sp>
        <p:nvSpPr>
          <p:cNvPr id="4" name="Footer Placeholder 3">
            <a:extLst>
              <a:ext uri="{FF2B5EF4-FFF2-40B4-BE49-F238E27FC236}">
                <a16:creationId xmlns:a16="http://schemas.microsoft.com/office/drawing/2014/main" id="{0E888DA6-87D6-415D-908D-6AC14D851705}"/>
              </a:ext>
            </a:extLst>
          </p:cNvPr>
          <p:cNvSpPr>
            <a:spLocks noGrp="1"/>
          </p:cNvSpPr>
          <p:nvPr>
            <p:ph type="ftr" sz="quarter" idx="3"/>
          </p:nvPr>
        </p:nvSpPr>
        <p:spPr/>
        <p:txBody>
          <a:bodyPr/>
          <a:lstStyle/>
          <a:p>
            <a:pPr>
              <a:defRPr/>
            </a:pPr>
            <a:r>
              <a:rPr lang="en-US" dirty="0"/>
              <a:t>BMP Maintenance</a:t>
            </a:r>
          </a:p>
        </p:txBody>
      </p:sp>
      <p:pic>
        <p:nvPicPr>
          <p:cNvPr id="5" name="Picture 4">
            <a:extLst>
              <a:ext uri="{FF2B5EF4-FFF2-40B4-BE49-F238E27FC236}">
                <a16:creationId xmlns:a16="http://schemas.microsoft.com/office/drawing/2014/main" id="{D84114FB-96BE-4EB7-8DC6-70207F1F917C}"/>
              </a:ext>
            </a:extLst>
          </p:cNvPr>
          <p:cNvPicPr>
            <a:picLocks noChangeAspect="1"/>
          </p:cNvPicPr>
          <p:nvPr/>
        </p:nvPicPr>
        <p:blipFill>
          <a:blip r:embed="rId2"/>
          <a:stretch>
            <a:fillRect/>
          </a:stretch>
        </p:blipFill>
        <p:spPr>
          <a:xfrm>
            <a:off x="0" y="1066800"/>
            <a:ext cx="9144000" cy="2030989"/>
          </a:xfrm>
          <a:prstGeom prst="rect">
            <a:avLst/>
          </a:prstGeom>
          <a:ln w="19050">
            <a:solidFill>
              <a:schemeClr val="accent1"/>
            </a:solidFill>
          </a:ln>
        </p:spPr>
      </p:pic>
      <p:pic>
        <p:nvPicPr>
          <p:cNvPr id="7" name="Picture 6">
            <a:extLst>
              <a:ext uri="{FF2B5EF4-FFF2-40B4-BE49-F238E27FC236}">
                <a16:creationId xmlns:a16="http://schemas.microsoft.com/office/drawing/2014/main" id="{2F859FF5-57E8-4FA5-902F-2C6761629C9D}"/>
              </a:ext>
            </a:extLst>
          </p:cNvPr>
          <p:cNvPicPr>
            <a:picLocks noChangeAspect="1"/>
          </p:cNvPicPr>
          <p:nvPr/>
        </p:nvPicPr>
        <p:blipFill>
          <a:blip r:embed="rId3"/>
          <a:stretch>
            <a:fillRect/>
          </a:stretch>
        </p:blipFill>
        <p:spPr>
          <a:xfrm>
            <a:off x="0" y="3237450"/>
            <a:ext cx="9144000" cy="3391950"/>
          </a:xfrm>
          <a:prstGeom prst="rect">
            <a:avLst/>
          </a:prstGeom>
        </p:spPr>
      </p:pic>
      <p:pic>
        <p:nvPicPr>
          <p:cNvPr id="8" name="Picture 7">
            <a:extLst>
              <a:ext uri="{FF2B5EF4-FFF2-40B4-BE49-F238E27FC236}">
                <a16:creationId xmlns:a16="http://schemas.microsoft.com/office/drawing/2014/main" id="{1E1CEC4D-9DBD-452D-9B70-7DD14A321F24}"/>
              </a:ext>
            </a:extLst>
          </p:cNvPr>
          <p:cNvPicPr>
            <a:picLocks noChangeAspect="1"/>
          </p:cNvPicPr>
          <p:nvPr/>
        </p:nvPicPr>
        <p:blipFill>
          <a:blip r:embed="rId4"/>
          <a:stretch>
            <a:fillRect/>
          </a:stretch>
        </p:blipFill>
        <p:spPr>
          <a:xfrm>
            <a:off x="2362200" y="977299"/>
            <a:ext cx="4419600" cy="5856583"/>
          </a:xfrm>
          <a:prstGeom prst="rect">
            <a:avLst/>
          </a:prstGeom>
          <a:ln w="19050">
            <a:solidFill>
              <a:schemeClr val="accent1"/>
            </a:solidFill>
          </a:ln>
        </p:spPr>
      </p:pic>
    </p:spTree>
    <p:extLst>
      <p:ext uri="{BB962C8B-B14F-4D97-AF65-F5344CB8AC3E}">
        <p14:creationId xmlns:p14="http://schemas.microsoft.com/office/powerpoint/2010/main" val="28745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F987-366B-457E-A7B9-BA69DAFFFB9E}"/>
              </a:ext>
            </a:extLst>
          </p:cNvPr>
          <p:cNvSpPr>
            <a:spLocks noGrp="1"/>
          </p:cNvSpPr>
          <p:nvPr>
            <p:ph type="title"/>
          </p:nvPr>
        </p:nvSpPr>
        <p:spPr/>
        <p:txBody>
          <a:bodyPr/>
          <a:lstStyle/>
          <a:p>
            <a:r>
              <a:rPr lang="en-US" dirty="0"/>
              <a:t>Vegetated filter strip inspection</a:t>
            </a:r>
          </a:p>
        </p:txBody>
      </p:sp>
      <p:sp>
        <p:nvSpPr>
          <p:cNvPr id="4" name="Footer Placeholder 3">
            <a:extLst>
              <a:ext uri="{FF2B5EF4-FFF2-40B4-BE49-F238E27FC236}">
                <a16:creationId xmlns:a16="http://schemas.microsoft.com/office/drawing/2014/main" id="{0E888DA6-87D6-415D-908D-6AC14D851705}"/>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51F51A32-AF5B-4D4A-B688-A1586125C16F}"/>
              </a:ext>
            </a:extLst>
          </p:cNvPr>
          <p:cNvPicPr>
            <a:picLocks noChangeAspect="1"/>
          </p:cNvPicPr>
          <p:nvPr/>
        </p:nvPicPr>
        <p:blipFill>
          <a:blip r:embed="rId2"/>
          <a:stretch>
            <a:fillRect/>
          </a:stretch>
        </p:blipFill>
        <p:spPr>
          <a:xfrm>
            <a:off x="9088" y="1143000"/>
            <a:ext cx="9144000" cy="708286"/>
          </a:xfrm>
          <a:prstGeom prst="rect">
            <a:avLst/>
          </a:prstGeom>
          <a:ln w="19050">
            <a:solidFill>
              <a:schemeClr val="accent1"/>
            </a:solidFill>
          </a:ln>
        </p:spPr>
      </p:pic>
      <p:pic>
        <p:nvPicPr>
          <p:cNvPr id="1026" name="Picture 2" descr="https://collectornew.dot.state.oh.us/arcgis/rest/services/BMP/BMP_Inventory_Admin/FeatureServer/4/276210/attachments/251246?token=vo6M2VHvjXyeG6HPr_gdotcuQLogx1H8yDR1GhkW1GA.">
            <a:extLst>
              <a:ext uri="{FF2B5EF4-FFF2-40B4-BE49-F238E27FC236}">
                <a16:creationId xmlns:a16="http://schemas.microsoft.com/office/drawing/2014/main" id="{71BE1F30-9835-4DC5-A8E5-5E9449E2F6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66" b="24445"/>
          <a:stretch/>
        </p:blipFill>
        <p:spPr bwMode="auto">
          <a:xfrm>
            <a:off x="1485900" y="990600"/>
            <a:ext cx="6362700" cy="5844258"/>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2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F987-366B-457E-A7B9-BA69DAFFFB9E}"/>
              </a:ext>
            </a:extLst>
          </p:cNvPr>
          <p:cNvSpPr>
            <a:spLocks noGrp="1"/>
          </p:cNvSpPr>
          <p:nvPr>
            <p:ph type="title"/>
          </p:nvPr>
        </p:nvSpPr>
        <p:spPr/>
        <p:txBody>
          <a:bodyPr/>
          <a:lstStyle/>
          <a:p>
            <a:r>
              <a:rPr lang="en-US" dirty="0"/>
              <a:t>Vegetated filter strip inspection</a:t>
            </a:r>
          </a:p>
        </p:txBody>
      </p:sp>
      <p:sp>
        <p:nvSpPr>
          <p:cNvPr id="4" name="Footer Placeholder 3">
            <a:extLst>
              <a:ext uri="{FF2B5EF4-FFF2-40B4-BE49-F238E27FC236}">
                <a16:creationId xmlns:a16="http://schemas.microsoft.com/office/drawing/2014/main" id="{0E888DA6-87D6-415D-908D-6AC14D851705}"/>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9E0776B5-A644-4E88-83CF-7FDFC46BB482}"/>
              </a:ext>
            </a:extLst>
          </p:cNvPr>
          <p:cNvPicPr>
            <a:picLocks noChangeAspect="1"/>
          </p:cNvPicPr>
          <p:nvPr/>
        </p:nvPicPr>
        <p:blipFill>
          <a:blip r:embed="rId2"/>
          <a:stretch>
            <a:fillRect/>
          </a:stretch>
        </p:blipFill>
        <p:spPr>
          <a:xfrm>
            <a:off x="0" y="1219200"/>
            <a:ext cx="9144000" cy="1456140"/>
          </a:xfrm>
          <a:prstGeom prst="rect">
            <a:avLst/>
          </a:prstGeom>
          <a:ln w="19050">
            <a:solidFill>
              <a:schemeClr val="accent1"/>
            </a:solidFill>
          </a:ln>
        </p:spPr>
      </p:pic>
      <p:pic>
        <p:nvPicPr>
          <p:cNvPr id="6" name="Picture 5">
            <a:extLst>
              <a:ext uri="{FF2B5EF4-FFF2-40B4-BE49-F238E27FC236}">
                <a16:creationId xmlns:a16="http://schemas.microsoft.com/office/drawing/2014/main" id="{A5F828EB-D462-4AE0-B7B3-155BCB63B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0" y="2590800"/>
            <a:ext cx="5689600" cy="4267200"/>
          </a:xfrm>
          <a:prstGeom prst="rect">
            <a:avLst/>
          </a:prstGeom>
          <a:ln w="19050">
            <a:solidFill>
              <a:schemeClr val="accent1"/>
            </a:solidFill>
          </a:ln>
        </p:spPr>
      </p:pic>
      <p:pic>
        <p:nvPicPr>
          <p:cNvPr id="8" name="Picture 7">
            <a:extLst>
              <a:ext uri="{FF2B5EF4-FFF2-40B4-BE49-F238E27FC236}">
                <a16:creationId xmlns:a16="http://schemas.microsoft.com/office/drawing/2014/main" id="{69997178-2CF3-45BA-B6D7-28EFE3748B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50" name="Picture 2" descr="https://collectornew.dot.state.oh.us/arcgis/rest/services/BMP/BMP_Inventory_Admin/FeatureServer/4/57202/attachments/47871?token=vo6M2VHvjXyeG6HPr_gdotcuQLogx1H8yDR1GhkW1GA.">
            <a:extLst>
              <a:ext uri="{FF2B5EF4-FFF2-40B4-BE49-F238E27FC236}">
                <a16:creationId xmlns:a16="http://schemas.microsoft.com/office/drawing/2014/main" id="{62D8A95D-CED1-4022-88EB-AAE3FBB0CC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4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F987-366B-457E-A7B9-BA69DAFFFB9E}"/>
              </a:ext>
            </a:extLst>
          </p:cNvPr>
          <p:cNvSpPr>
            <a:spLocks noGrp="1"/>
          </p:cNvSpPr>
          <p:nvPr>
            <p:ph type="title"/>
          </p:nvPr>
        </p:nvSpPr>
        <p:spPr/>
        <p:txBody>
          <a:bodyPr/>
          <a:lstStyle/>
          <a:p>
            <a:r>
              <a:rPr lang="en-US" dirty="0"/>
              <a:t>Vegetated filter strip inspection</a:t>
            </a:r>
          </a:p>
        </p:txBody>
      </p:sp>
      <p:sp>
        <p:nvSpPr>
          <p:cNvPr id="4" name="Footer Placeholder 3">
            <a:extLst>
              <a:ext uri="{FF2B5EF4-FFF2-40B4-BE49-F238E27FC236}">
                <a16:creationId xmlns:a16="http://schemas.microsoft.com/office/drawing/2014/main" id="{0E888DA6-87D6-415D-908D-6AC14D851705}"/>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4521AACF-506E-4EBD-90BC-A52D2F67ED36}"/>
              </a:ext>
            </a:extLst>
          </p:cNvPr>
          <p:cNvPicPr>
            <a:picLocks noChangeAspect="1"/>
          </p:cNvPicPr>
          <p:nvPr/>
        </p:nvPicPr>
        <p:blipFill>
          <a:blip r:embed="rId2"/>
          <a:stretch>
            <a:fillRect/>
          </a:stretch>
        </p:blipFill>
        <p:spPr>
          <a:xfrm>
            <a:off x="0" y="1219200"/>
            <a:ext cx="9144000" cy="1661713"/>
          </a:xfrm>
          <a:prstGeom prst="rect">
            <a:avLst/>
          </a:prstGeom>
          <a:ln w="19050">
            <a:solidFill>
              <a:schemeClr val="accent1"/>
            </a:solidFill>
          </a:ln>
        </p:spPr>
      </p:pic>
      <p:pic>
        <p:nvPicPr>
          <p:cNvPr id="3074" name="Picture 2" descr="https://collectornew.dot.state.oh.us/arcgis/rest/services/BMP/BMP_Inventory_Admin/FeatureServer/4/57612/attachments/48279?token=vo6M2VHvjXyeG6HPr_gdotcuQLogx1H8yDR1GhkW1GA.">
            <a:extLst>
              <a:ext uri="{FF2B5EF4-FFF2-40B4-BE49-F238E27FC236}">
                <a16:creationId xmlns:a16="http://schemas.microsoft.com/office/drawing/2014/main" id="{E6EB6772-59EC-4315-A75F-56C444EFD1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891" r="2593"/>
          <a:stretch/>
        </p:blipFill>
        <p:spPr bwMode="auto">
          <a:xfrm>
            <a:off x="1524000" y="34746"/>
            <a:ext cx="6381748" cy="6823254"/>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99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F987-366B-457E-A7B9-BA69DAFFFB9E}"/>
              </a:ext>
            </a:extLst>
          </p:cNvPr>
          <p:cNvSpPr>
            <a:spLocks noGrp="1"/>
          </p:cNvSpPr>
          <p:nvPr>
            <p:ph type="title"/>
          </p:nvPr>
        </p:nvSpPr>
        <p:spPr/>
        <p:txBody>
          <a:bodyPr/>
          <a:lstStyle/>
          <a:p>
            <a:r>
              <a:rPr lang="en-US" sz="3200" dirty="0"/>
              <a:t>Vegetated Filter Strip inspection - Good</a:t>
            </a:r>
          </a:p>
        </p:txBody>
      </p:sp>
      <p:sp>
        <p:nvSpPr>
          <p:cNvPr id="4" name="Footer Placeholder 3">
            <a:extLst>
              <a:ext uri="{FF2B5EF4-FFF2-40B4-BE49-F238E27FC236}">
                <a16:creationId xmlns:a16="http://schemas.microsoft.com/office/drawing/2014/main" id="{0E888DA6-87D6-415D-908D-6AC14D851705}"/>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6950F60D-9D9F-40FC-9367-373C6B875206}"/>
              </a:ext>
            </a:extLst>
          </p:cNvPr>
          <p:cNvPicPr>
            <a:picLocks noChangeAspect="1"/>
          </p:cNvPicPr>
          <p:nvPr/>
        </p:nvPicPr>
        <p:blipFill>
          <a:blip r:embed="rId2"/>
          <a:stretch>
            <a:fillRect/>
          </a:stretch>
        </p:blipFill>
        <p:spPr>
          <a:xfrm>
            <a:off x="0" y="1586849"/>
            <a:ext cx="9144000" cy="3684302"/>
          </a:xfrm>
          <a:prstGeom prst="rect">
            <a:avLst/>
          </a:prstGeom>
          <a:ln w="19050">
            <a:solidFill>
              <a:schemeClr val="accent1"/>
            </a:solidFill>
          </a:ln>
        </p:spPr>
      </p:pic>
    </p:spTree>
    <p:extLst>
      <p:ext uri="{BB962C8B-B14F-4D97-AF65-F5344CB8AC3E}">
        <p14:creationId xmlns:p14="http://schemas.microsoft.com/office/powerpoint/2010/main" val="2577965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F987-366B-457E-A7B9-BA69DAFFFB9E}"/>
              </a:ext>
            </a:extLst>
          </p:cNvPr>
          <p:cNvSpPr>
            <a:spLocks noGrp="1"/>
          </p:cNvSpPr>
          <p:nvPr>
            <p:ph type="title"/>
          </p:nvPr>
        </p:nvSpPr>
        <p:spPr/>
        <p:txBody>
          <a:bodyPr/>
          <a:lstStyle/>
          <a:p>
            <a:r>
              <a:rPr lang="en-US" dirty="0"/>
              <a:t>Manufactured System inspection</a:t>
            </a:r>
          </a:p>
        </p:txBody>
      </p:sp>
      <p:sp>
        <p:nvSpPr>
          <p:cNvPr id="4" name="Footer Placeholder 3">
            <a:extLst>
              <a:ext uri="{FF2B5EF4-FFF2-40B4-BE49-F238E27FC236}">
                <a16:creationId xmlns:a16="http://schemas.microsoft.com/office/drawing/2014/main" id="{0E888DA6-87D6-415D-908D-6AC14D851705}"/>
              </a:ext>
            </a:extLst>
          </p:cNvPr>
          <p:cNvSpPr>
            <a:spLocks noGrp="1"/>
          </p:cNvSpPr>
          <p:nvPr>
            <p:ph type="ftr" sz="quarter" idx="3"/>
          </p:nvPr>
        </p:nvSpPr>
        <p:spPr/>
        <p:txBody>
          <a:bodyPr/>
          <a:lstStyle/>
          <a:p>
            <a:pPr>
              <a:defRPr/>
            </a:pPr>
            <a:r>
              <a:rPr lang="en-US" dirty="0"/>
              <a:t>BMP Maintenance</a:t>
            </a:r>
          </a:p>
        </p:txBody>
      </p:sp>
      <p:pic>
        <p:nvPicPr>
          <p:cNvPr id="5" name="Picture 4">
            <a:extLst>
              <a:ext uri="{FF2B5EF4-FFF2-40B4-BE49-F238E27FC236}">
                <a16:creationId xmlns:a16="http://schemas.microsoft.com/office/drawing/2014/main" id="{2216FA1A-1987-4752-A614-CEDE6980218E}"/>
              </a:ext>
            </a:extLst>
          </p:cNvPr>
          <p:cNvPicPr>
            <a:picLocks noChangeAspect="1"/>
          </p:cNvPicPr>
          <p:nvPr/>
        </p:nvPicPr>
        <p:blipFill>
          <a:blip r:embed="rId2"/>
          <a:stretch>
            <a:fillRect/>
          </a:stretch>
        </p:blipFill>
        <p:spPr>
          <a:xfrm>
            <a:off x="0" y="1365125"/>
            <a:ext cx="9144000" cy="4127749"/>
          </a:xfrm>
          <a:prstGeom prst="rect">
            <a:avLst/>
          </a:prstGeom>
          <a:ln w="19050">
            <a:solidFill>
              <a:schemeClr val="accent1"/>
            </a:solidFill>
          </a:ln>
        </p:spPr>
      </p:pic>
      <p:pic>
        <p:nvPicPr>
          <p:cNvPr id="7" name="Picture 6">
            <a:extLst>
              <a:ext uri="{FF2B5EF4-FFF2-40B4-BE49-F238E27FC236}">
                <a16:creationId xmlns:a16="http://schemas.microsoft.com/office/drawing/2014/main" id="{6EA27012-4C0D-4ECD-99F4-3C089F9FD92F}"/>
              </a:ext>
            </a:extLst>
          </p:cNvPr>
          <p:cNvPicPr>
            <a:picLocks noChangeAspect="1"/>
          </p:cNvPicPr>
          <p:nvPr/>
        </p:nvPicPr>
        <p:blipFill>
          <a:blip r:embed="rId3"/>
          <a:stretch>
            <a:fillRect/>
          </a:stretch>
        </p:blipFill>
        <p:spPr>
          <a:xfrm>
            <a:off x="29361" y="2487279"/>
            <a:ext cx="9067800" cy="3421458"/>
          </a:xfrm>
          <a:prstGeom prst="rect">
            <a:avLst/>
          </a:prstGeom>
        </p:spPr>
      </p:pic>
      <p:pic>
        <p:nvPicPr>
          <p:cNvPr id="8" name="Picture 2" descr="C:\Users\prier\Desktop\ODOT_Files\Photos\Manufactured Systems\Contech Stormwater\IMG_0016.jpg">
            <a:extLst>
              <a:ext uri="{FF2B5EF4-FFF2-40B4-BE49-F238E27FC236}">
                <a16:creationId xmlns:a16="http://schemas.microsoft.com/office/drawing/2014/main" id="{DBFD2567-D8A9-4BBE-B39C-3FF450596B1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4" t="6790" r="17457" b="5513"/>
          <a:stretch/>
        </p:blipFill>
        <p:spPr bwMode="auto">
          <a:xfrm>
            <a:off x="964520" y="949263"/>
            <a:ext cx="7197481" cy="591074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F:\ODOT BMP Training\maintenance_-Contech.jpg">
            <a:extLst>
              <a:ext uri="{FF2B5EF4-FFF2-40B4-BE49-F238E27FC236}">
                <a16:creationId xmlns:a16="http://schemas.microsoft.com/office/drawing/2014/main" id="{44007924-C713-4BA3-ABC2-6E50A62A07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 y="982463"/>
            <a:ext cx="9060808" cy="531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61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B8778-FEA3-4D8A-825B-865F6BDA97D8}"/>
              </a:ext>
            </a:extLst>
          </p:cNvPr>
          <p:cNvSpPr>
            <a:spLocks noGrp="1"/>
          </p:cNvSpPr>
          <p:nvPr>
            <p:ph type="title"/>
          </p:nvPr>
        </p:nvSpPr>
        <p:spPr/>
        <p:txBody>
          <a:bodyPr/>
          <a:lstStyle/>
          <a:p>
            <a:r>
              <a:rPr lang="en-US" dirty="0"/>
              <a:t>Underground Detention Inspection</a:t>
            </a:r>
          </a:p>
        </p:txBody>
      </p:sp>
      <p:sp>
        <p:nvSpPr>
          <p:cNvPr id="3" name="Content Placeholder 2">
            <a:extLst>
              <a:ext uri="{FF2B5EF4-FFF2-40B4-BE49-F238E27FC236}">
                <a16:creationId xmlns:a16="http://schemas.microsoft.com/office/drawing/2014/main" id="{5B4A09D9-CEE6-449B-A373-6D2B9B7E2199}"/>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3EE9D715-50E9-429E-A7EF-DD9732A6F34D}"/>
              </a:ext>
            </a:extLst>
          </p:cNvPr>
          <p:cNvSpPr>
            <a:spLocks noGrp="1"/>
          </p:cNvSpPr>
          <p:nvPr>
            <p:ph type="ftr" sz="quarter" idx="3"/>
          </p:nvPr>
        </p:nvSpPr>
        <p:spPr/>
        <p:txBody>
          <a:bodyPr/>
          <a:lstStyle/>
          <a:p>
            <a:pPr>
              <a:defRPr/>
            </a:pPr>
            <a:r>
              <a:rPr lang="en-US" dirty="0"/>
              <a:t>BMP Maintenance</a:t>
            </a:r>
          </a:p>
        </p:txBody>
      </p:sp>
      <p:pic>
        <p:nvPicPr>
          <p:cNvPr id="5" name="Picture 4">
            <a:extLst>
              <a:ext uri="{FF2B5EF4-FFF2-40B4-BE49-F238E27FC236}">
                <a16:creationId xmlns:a16="http://schemas.microsoft.com/office/drawing/2014/main" id="{FAA62A9D-0B4C-4DBD-B960-265921B2DD7C}"/>
              </a:ext>
            </a:extLst>
          </p:cNvPr>
          <p:cNvPicPr>
            <a:picLocks noChangeAspect="1"/>
          </p:cNvPicPr>
          <p:nvPr/>
        </p:nvPicPr>
        <p:blipFill>
          <a:blip r:embed="rId2"/>
          <a:stretch>
            <a:fillRect/>
          </a:stretch>
        </p:blipFill>
        <p:spPr>
          <a:xfrm>
            <a:off x="0" y="973534"/>
            <a:ext cx="9144000" cy="5351066"/>
          </a:xfrm>
          <a:prstGeom prst="rect">
            <a:avLst/>
          </a:prstGeom>
        </p:spPr>
      </p:pic>
      <p:pic>
        <p:nvPicPr>
          <p:cNvPr id="6" name="Picture 2" descr="F:\ODOT BMP Training\maintenance_-Contech.jpg">
            <a:extLst>
              <a:ext uri="{FF2B5EF4-FFF2-40B4-BE49-F238E27FC236}">
                <a16:creationId xmlns:a16="http://schemas.microsoft.com/office/drawing/2014/main" id="{8E597B55-B5F6-4764-8FB4-239F497FA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 y="982463"/>
            <a:ext cx="9060808" cy="531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25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Detention Basin Inspection</a:t>
            </a:r>
          </a:p>
        </p:txBody>
      </p:sp>
      <p:sp>
        <p:nvSpPr>
          <p:cNvPr id="3" name="Content Placeholder 2">
            <a:extLst>
              <a:ext uri="{FF2B5EF4-FFF2-40B4-BE49-F238E27FC236}">
                <a16:creationId xmlns:a16="http://schemas.microsoft.com/office/drawing/2014/main" id="{93025719-6411-490E-B60F-EAED68615DC3}"/>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5" name="Picture 4">
            <a:extLst>
              <a:ext uri="{FF2B5EF4-FFF2-40B4-BE49-F238E27FC236}">
                <a16:creationId xmlns:a16="http://schemas.microsoft.com/office/drawing/2014/main" id="{F1B7891E-9F62-4AD1-9118-077BE338A3BB}"/>
              </a:ext>
            </a:extLst>
          </p:cNvPr>
          <p:cNvPicPr>
            <a:picLocks noChangeAspect="1"/>
          </p:cNvPicPr>
          <p:nvPr/>
        </p:nvPicPr>
        <p:blipFill>
          <a:blip r:embed="rId2"/>
          <a:stretch>
            <a:fillRect/>
          </a:stretch>
        </p:blipFill>
        <p:spPr>
          <a:xfrm>
            <a:off x="1371600" y="943457"/>
            <a:ext cx="6165009" cy="5914543"/>
          </a:xfrm>
          <a:prstGeom prst="rect">
            <a:avLst/>
          </a:prstGeom>
          <a:ln w="19050">
            <a:solidFill>
              <a:schemeClr val="tx1"/>
            </a:solidFill>
          </a:ln>
        </p:spPr>
      </p:pic>
    </p:spTree>
    <p:extLst>
      <p:ext uri="{BB962C8B-B14F-4D97-AF65-F5344CB8AC3E}">
        <p14:creationId xmlns:p14="http://schemas.microsoft.com/office/powerpoint/2010/main" val="839470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Detention Basin Inspection</a:t>
            </a:r>
          </a:p>
        </p:txBody>
      </p:sp>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6" name="Picture 5">
            <a:extLst>
              <a:ext uri="{FF2B5EF4-FFF2-40B4-BE49-F238E27FC236}">
                <a16:creationId xmlns:a16="http://schemas.microsoft.com/office/drawing/2014/main" id="{4F8513CE-8B75-4EF7-94BF-8AF6A5BDC709}"/>
              </a:ext>
            </a:extLst>
          </p:cNvPr>
          <p:cNvPicPr>
            <a:picLocks noChangeAspect="1"/>
          </p:cNvPicPr>
          <p:nvPr/>
        </p:nvPicPr>
        <p:blipFill>
          <a:blip r:embed="rId2"/>
          <a:stretch>
            <a:fillRect/>
          </a:stretch>
        </p:blipFill>
        <p:spPr>
          <a:xfrm>
            <a:off x="0" y="1143000"/>
            <a:ext cx="9144000" cy="1146701"/>
          </a:xfrm>
          <a:prstGeom prst="rect">
            <a:avLst/>
          </a:prstGeom>
          <a:ln w="19050">
            <a:solidFill>
              <a:schemeClr val="tx1"/>
            </a:solidFill>
          </a:ln>
        </p:spPr>
      </p:pic>
      <p:pic>
        <p:nvPicPr>
          <p:cNvPr id="4098" name="Picture 2" descr="https://collectornew.dot.state.oh.us/arcgis/rest/services/BMP/BMP_Inventory_Viewer/MapServer/5/57658/attachments/64155">
            <a:extLst>
              <a:ext uri="{FF2B5EF4-FFF2-40B4-BE49-F238E27FC236}">
                <a16:creationId xmlns:a16="http://schemas.microsoft.com/office/drawing/2014/main" id="{BA0EA380-D965-4018-ACCA-AC182A7C25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889"/>
          <a:stretch/>
        </p:blipFill>
        <p:spPr bwMode="auto">
          <a:xfrm>
            <a:off x="2864031" y="42993"/>
            <a:ext cx="6261793" cy="677201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52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70973"/>
            <a:ext cx="9144000" cy="1938992"/>
          </a:xfrm>
        </p:spPr>
        <p:txBody>
          <a:bodyPr/>
          <a:lstStyle/>
          <a:p>
            <a:r>
              <a:rPr lang="en-US" dirty="0"/>
              <a:t>What do BMPs look like?</a:t>
            </a:r>
          </a:p>
        </p:txBody>
      </p:sp>
      <p:sp>
        <p:nvSpPr>
          <p:cNvPr id="3" name="Subtitle 2"/>
          <p:cNvSpPr>
            <a:spLocks noGrp="1"/>
          </p:cNvSpPr>
          <p:nvPr>
            <p:ph type="subTitle" idx="1"/>
          </p:nvPr>
        </p:nvSpPr>
        <p:spPr/>
        <p:txBody>
          <a:bodyPr/>
          <a:lstStyle/>
          <a:p>
            <a:endParaRPr lang="en-US" dirty="0"/>
          </a:p>
        </p:txBody>
      </p:sp>
      <p:sp>
        <p:nvSpPr>
          <p:cNvPr id="9" name="Footer Placeholder 8"/>
          <p:cNvSpPr>
            <a:spLocks noGrp="1"/>
          </p:cNvSpPr>
          <p:nvPr>
            <p:ph type="ftr" sz="quarter" idx="3"/>
          </p:nvPr>
        </p:nvSpPr>
        <p:spPr/>
        <p:txBody>
          <a:bodyPr>
            <a:normAutofit/>
          </a:bodyPr>
          <a:lstStyle/>
          <a:p>
            <a:pPr>
              <a:defRPr/>
            </a:pPr>
            <a:r>
              <a:rPr lang="en-US" dirty="0"/>
              <a:t>BMP Maintenance</a:t>
            </a:r>
          </a:p>
        </p:txBody>
      </p:sp>
    </p:spTree>
    <p:extLst>
      <p:ext uri="{BB962C8B-B14F-4D97-AF65-F5344CB8AC3E}">
        <p14:creationId xmlns:p14="http://schemas.microsoft.com/office/powerpoint/2010/main" val="4018839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Detention Basin Inspection</a:t>
            </a:r>
          </a:p>
        </p:txBody>
      </p:sp>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6A28E8B4-062E-470F-A286-F54B7B737037}"/>
              </a:ext>
            </a:extLst>
          </p:cNvPr>
          <p:cNvPicPr>
            <a:picLocks noChangeAspect="1"/>
          </p:cNvPicPr>
          <p:nvPr/>
        </p:nvPicPr>
        <p:blipFill>
          <a:blip r:embed="rId2"/>
          <a:stretch>
            <a:fillRect/>
          </a:stretch>
        </p:blipFill>
        <p:spPr>
          <a:xfrm>
            <a:off x="0" y="1066800"/>
            <a:ext cx="9144000" cy="698271"/>
          </a:xfrm>
          <a:prstGeom prst="rect">
            <a:avLst/>
          </a:prstGeom>
          <a:ln w="19050">
            <a:solidFill>
              <a:schemeClr val="tx1"/>
            </a:solidFill>
          </a:ln>
        </p:spPr>
      </p:pic>
      <p:pic>
        <p:nvPicPr>
          <p:cNvPr id="10" name="Picture 9">
            <a:extLst>
              <a:ext uri="{FF2B5EF4-FFF2-40B4-BE49-F238E27FC236}">
                <a16:creationId xmlns:a16="http://schemas.microsoft.com/office/drawing/2014/main" id="{2D221B07-2D23-47F3-9BCB-BB0EFEA031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8394" y="1719611"/>
            <a:ext cx="6805006" cy="5103754"/>
          </a:xfrm>
          <a:prstGeom prst="rect">
            <a:avLst/>
          </a:prstGeom>
          <a:ln w="19050">
            <a:solidFill>
              <a:schemeClr val="accent1"/>
            </a:solidFill>
          </a:ln>
        </p:spPr>
      </p:pic>
    </p:spTree>
    <p:extLst>
      <p:ext uri="{BB962C8B-B14F-4D97-AF65-F5344CB8AC3E}">
        <p14:creationId xmlns:p14="http://schemas.microsoft.com/office/powerpoint/2010/main" val="247604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Detention Basin Inspection</a:t>
            </a:r>
          </a:p>
        </p:txBody>
      </p:sp>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05176699-19C7-4C45-A5E4-D0A63D656B0C}"/>
              </a:ext>
            </a:extLst>
          </p:cNvPr>
          <p:cNvPicPr>
            <a:picLocks noChangeAspect="1"/>
          </p:cNvPicPr>
          <p:nvPr/>
        </p:nvPicPr>
        <p:blipFill>
          <a:blip r:embed="rId2"/>
          <a:stretch>
            <a:fillRect/>
          </a:stretch>
        </p:blipFill>
        <p:spPr>
          <a:xfrm>
            <a:off x="3495" y="1178755"/>
            <a:ext cx="9144000" cy="1627163"/>
          </a:xfrm>
          <a:prstGeom prst="rect">
            <a:avLst/>
          </a:prstGeom>
          <a:ln w="19050">
            <a:solidFill>
              <a:schemeClr val="accent1"/>
            </a:solidFill>
          </a:ln>
        </p:spPr>
      </p:pic>
      <p:pic>
        <p:nvPicPr>
          <p:cNvPr id="1026" name="Picture 2" descr="https://collectornew.dot.state.oh.us/arcgis/rest/services/BMP/BMP_Inventory_Admin/FeatureServer/0/1481/attachments/40422?token=zjqWLehbLSdli3WxGwsygjxUq6mFf7lEqLdvJ855_4A.">
            <a:extLst>
              <a:ext uri="{FF2B5EF4-FFF2-40B4-BE49-F238E27FC236}">
                <a16:creationId xmlns:a16="http://schemas.microsoft.com/office/drawing/2014/main" id="{5F549F0B-B531-48A1-B373-DF2B3874B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6245" y="0"/>
            <a:ext cx="5143500" cy="6858000"/>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pic>
        <p:nvPicPr>
          <p:cNvPr id="1028" name="Picture 4" descr="https://collectornew.dot.state.oh.us/arcgis/rest/services/BMP/BMP_Inventory_Admin/FeatureServer/0/1481/attachments/40420?token=zjqWLehbLSdli3WxGwsygjxUq6mFf7lEqLdvJ855_4A.">
            <a:extLst>
              <a:ext uri="{FF2B5EF4-FFF2-40B4-BE49-F238E27FC236}">
                <a16:creationId xmlns:a16="http://schemas.microsoft.com/office/drawing/2014/main" id="{4E1FE0FA-EC00-4F09-A5DF-AD36BEFC02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3855"/>
            <a:ext cx="5143500" cy="6858000"/>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77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209838CF-CC6C-474C-9EFF-C967522EFB5E}"/>
              </a:ext>
            </a:extLst>
          </p:cNvPr>
          <p:cNvPicPr>
            <a:picLocks noChangeAspect="1"/>
          </p:cNvPicPr>
          <p:nvPr/>
        </p:nvPicPr>
        <p:blipFill>
          <a:blip r:embed="rId2"/>
          <a:stretch>
            <a:fillRect/>
          </a:stretch>
        </p:blipFill>
        <p:spPr>
          <a:xfrm>
            <a:off x="0" y="1143000"/>
            <a:ext cx="9144000" cy="1404409"/>
          </a:xfrm>
          <a:prstGeom prst="rect">
            <a:avLst/>
          </a:prstGeom>
          <a:ln w="19050">
            <a:solidFill>
              <a:schemeClr val="accent1"/>
            </a:solidFill>
          </a:ln>
        </p:spPr>
      </p:pic>
      <p:pic>
        <p:nvPicPr>
          <p:cNvPr id="6" name="Picture 5">
            <a:extLst>
              <a:ext uri="{FF2B5EF4-FFF2-40B4-BE49-F238E27FC236}">
                <a16:creationId xmlns:a16="http://schemas.microsoft.com/office/drawing/2014/main" id="{3351F906-6578-46D2-90F5-B4F8A1B6A0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1257300"/>
            <a:ext cx="7467600" cy="5600700"/>
          </a:xfrm>
          <a:prstGeom prst="rect">
            <a:avLst/>
          </a:prstGeom>
          <a:ln w="19050">
            <a:solidFill>
              <a:schemeClr val="accent1"/>
            </a:solidFill>
          </a:ln>
        </p:spPr>
      </p:pic>
      <p:pic>
        <p:nvPicPr>
          <p:cNvPr id="10" name="Picture 9">
            <a:extLst>
              <a:ext uri="{FF2B5EF4-FFF2-40B4-BE49-F238E27FC236}">
                <a16:creationId xmlns:a16="http://schemas.microsoft.com/office/drawing/2014/main" id="{EF61D3A7-A6C1-4F66-A4A6-ECED325204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0" y="1257300"/>
            <a:ext cx="7467600" cy="5600700"/>
          </a:xfrm>
          <a:prstGeom prst="rect">
            <a:avLst/>
          </a:prstGeom>
          <a:ln w="19050">
            <a:solidFill>
              <a:schemeClr val="accent1"/>
            </a:solidFill>
          </a:ln>
        </p:spPr>
      </p:pic>
      <p:pic>
        <p:nvPicPr>
          <p:cNvPr id="8" name="Picture 7">
            <a:extLst>
              <a:ext uri="{FF2B5EF4-FFF2-40B4-BE49-F238E27FC236}">
                <a16:creationId xmlns:a16="http://schemas.microsoft.com/office/drawing/2014/main" id="{4A83E25F-E813-4F68-A6E3-D021987953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255" y="1257300"/>
            <a:ext cx="7467600" cy="5600700"/>
          </a:xfrm>
          <a:prstGeom prst="rect">
            <a:avLst/>
          </a:prstGeom>
          <a:ln w="19050">
            <a:solidFill>
              <a:schemeClr val="accent1"/>
            </a:solidFill>
          </a:ln>
        </p:spPr>
      </p:pic>
      <p:pic>
        <p:nvPicPr>
          <p:cNvPr id="13" name="Picture 12">
            <a:extLst>
              <a:ext uri="{FF2B5EF4-FFF2-40B4-BE49-F238E27FC236}">
                <a16:creationId xmlns:a16="http://schemas.microsoft.com/office/drawing/2014/main" id="{D33CF397-E503-4974-9824-DE4D710343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0255" y="1267691"/>
            <a:ext cx="7453745" cy="5590309"/>
          </a:xfrm>
          <a:prstGeom prst="rect">
            <a:avLst/>
          </a:prstGeom>
          <a:ln w="19050">
            <a:solidFill>
              <a:schemeClr val="accent1"/>
            </a:solidFill>
          </a:ln>
        </p:spPr>
      </p:pic>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Detention Basin Inspection</a:t>
            </a:r>
          </a:p>
        </p:txBody>
      </p:sp>
    </p:spTree>
    <p:extLst>
      <p:ext uri="{BB962C8B-B14F-4D97-AF65-F5344CB8AC3E}">
        <p14:creationId xmlns:p14="http://schemas.microsoft.com/office/powerpoint/2010/main" val="45247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Detention Basin Inspection</a:t>
            </a:r>
          </a:p>
        </p:txBody>
      </p:sp>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D09BCF71-FD00-431D-8AD3-7F56B978D895}"/>
              </a:ext>
            </a:extLst>
          </p:cNvPr>
          <p:cNvPicPr>
            <a:picLocks noChangeAspect="1"/>
          </p:cNvPicPr>
          <p:nvPr/>
        </p:nvPicPr>
        <p:blipFill>
          <a:blip r:embed="rId2"/>
          <a:stretch>
            <a:fillRect/>
          </a:stretch>
        </p:blipFill>
        <p:spPr>
          <a:xfrm>
            <a:off x="0" y="1219200"/>
            <a:ext cx="9144000" cy="867481"/>
          </a:xfrm>
          <a:prstGeom prst="rect">
            <a:avLst/>
          </a:prstGeom>
          <a:ln w="19050">
            <a:solidFill>
              <a:schemeClr val="accent1"/>
            </a:solidFill>
          </a:ln>
        </p:spPr>
      </p:pic>
      <p:pic>
        <p:nvPicPr>
          <p:cNvPr id="2050" name="Picture 2" descr="https://collectornew.dot.state.oh.us/arcgis/rest/services/BMP/BMP_Inventory_Admin/FeatureServer/5/29964/attachments/31679?token=zjqWLehbLSdli3WxGwsygjxUq6mFf7lEqLdvJ855_4A.">
            <a:extLst>
              <a:ext uri="{FF2B5EF4-FFF2-40B4-BE49-F238E27FC236}">
                <a16:creationId xmlns:a16="http://schemas.microsoft.com/office/drawing/2014/main" id="{FC03D4E8-661C-4D7E-B708-0A6DEE02B5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990600" y="2146301"/>
            <a:ext cx="7067549" cy="4711699"/>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9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6" name="Picture 5">
            <a:extLst>
              <a:ext uri="{FF2B5EF4-FFF2-40B4-BE49-F238E27FC236}">
                <a16:creationId xmlns:a16="http://schemas.microsoft.com/office/drawing/2014/main" id="{F6797618-0ABA-490C-9AB0-6440743033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974" y="1921669"/>
            <a:ext cx="6604000" cy="4953001"/>
          </a:xfrm>
          <a:prstGeom prst="rect">
            <a:avLst/>
          </a:prstGeom>
          <a:ln w="19050">
            <a:solidFill>
              <a:schemeClr val="accent1"/>
            </a:solidFill>
          </a:ln>
        </p:spPr>
      </p:pic>
      <p:pic>
        <p:nvPicPr>
          <p:cNvPr id="8" name="Picture 7">
            <a:extLst>
              <a:ext uri="{FF2B5EF4-FFF2-40B4-BE49-F238E27FC236}">
                <a16:creationId xmlns:a16="http://schemas.microsoft.com/office/drawing/2014/main" id="{8C518CB9-B6EA-4433-9486-BE565B984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975" y="1904999"/>
            <a:ext cx="6626225" cy="4969669"/>
          </a:xfrm>
          <a:prstGeom prst="rect">
            <a:avLst/>
          </a:prstGeom>
          <a:ln w="19050">
            <a:solidFill>
              <a:schemeClr val="accent1"/>
            </a:solidFill>
          </a:ln>
        </p:spPr>
      </p:pic>
      <p:pic>
        <p:nvPicPr>
          <p:cNvPr id="10" name="Picture 9">
            <a:extLst>
              <a:ext uri="{FF2B5EF4-FFF2-40B4-BE49-F238E27FC236}">
                <a16:creationId xmlns:a16="http://schemas.microsoft.com/office/drawing/2014/main" id="{67E2E2B7-287E-40D4-BE39-4D528EE649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5344" y="1911278"/>
            <a:ext cx="6617855" cy="4963391"/>
          </a:xfrm>
          <a:prstGeom prst="rect">
            <a:avLst/>
          </a:prstGeom>
        </p:spPr>
      </p:pic>
      <p:pic>
        <p:nvPicPr>
          <p:cNvPr id="12" name="Picture 11">
            <a:extLst>
              <a:ext uri="{FF2B5EF4-FFF2-40B4-BE49-F238E27FC236}">
                <a16:creationId xmlns:a16="http://schemas.microsoft.com/office/drawing/2014/main" id="{1F57CD1D-D056-4808-B6EC-DF653DA317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284" y="1926359"/>
            <a:ext cx="6601690" cy="4951268"/>
          </a:xfrm>
          <a:prstGeom prst="rect">
            <a:avLst/>
          </a:prstGeom>
          <a:ln w="19050">
            <a:solidFill>
              <a:schemeClr val="accent1"/>
            </a:solidFill>
          </a:ln>
        </p:spPr>
      </p:pic>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Detention Basin Inspection</a:t>
            </a:r>
          </a:p>
        </p:txBody>
      </p:sp>
      <p:pic>
        <p:nvPicPr>
          <p:cNvPr id="3" name="Picture 2">
            <a:extLst>
              <a:ext uri="{FF2B5EF4-FFF2-40B4-BE49-F238E27FC236}">
                <a16:creationId xmlns:a16="http://schemas.microsoft.com/office/drawing/2014/main" id="{D3A532EA-9A10-49ED-B5EE-BDDB5827F299}"/>
              </a:ext>
            </a:extLst>
          </p:cNvPr>
          <p:cNvPicPr>
            <a:picLocks noChangeAspect="1"/>
          </p:cNvPicPr>
          <p:nvPr/>
        </p:nvPicPr>
        <p:blipFill>
          <a:blip r:embed="rId6"/>
          <a:stretch>
            <a:fillRect/>
          </a:stretch>
        </p:blipFill>
        <p:spPr>
          <a:xfrm>
            <a:off x="0" y="1066800"/>
            <a:ext cx="9144000" cy="859239"/>
          </a:xfrm>
          <a:prstGeom prst="rect">
            <a:avLst/>
          </a:prstGeom>
          <a:ln w="19050">
            <a:solidFill>
              <a:schemeClr val="accent1"/>
            </a:solidFill>
          </a:ln>
        </p:spPr>
      </p:pic>
    </p:spTree>
    <p:extLst>
      <p:ext uri="{BB962C8B-B14F-4D97-AF65-F5344CB8AC3E}">
        <p14:creationId xmlns:p14="http://schemas.microsoft.com/office/powerpoint/2010/main" val="349332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Detention Basin Inspection</a:t>
            </a:r>
          </a:p>
        </p:txBody>
      </p:sp>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4A2A1557-6135-4F46-A3C4-B3A73B22304D}"/>
              </a:ext>
            </a:extLst>
          </p:cNvPr>
          <p:cNvPicPr>
            <a:picLocks noChangeAspect="1"/>
          </p:cNvPicPr>
          <p:nvPr/>
        </p:nvPicPr>
        <p:blipFill>
          <a:blip r:embed="rId2"/>
          <a:stretch>
            <a:fillRect/>
          </a:stretch>
        </p:blipFill>
        <p:spPr>
          <a:xfrm>
            <a:off x="0" y="1143000"/>
            <a:ext cx="9144000" cy="1127393"/>
          </a:xfrm>
          <a:prstGeom prst="rect">
            <a:avLst/>
          </a:prstGeom>
          <a:ln w="19050">
            <a:solidFill>
              <a:schemeClr val="accent1"/>
            </a:solidFill>
          </a:ln>
        </p:spPr>
      </p:pic>
      <p:pic>
        <p:nvPicPr>
          <p:cNvPr id="6" name="Picture 5">
            <a:extLst>
              <a:ext uri="{FF2B5EF4-FFF2-40B4-BE49-F238E27FC236}">
                <a16:creationId xmlns:a16="http://schemas.microsoft.com/office/drawing/2014/main" id="{765C0C7C-F2EB-44C3-AB0D-CA5D5D3B6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057400"/>
            <a:ext cx="6400800" cy="4800600"/>
          </a:xfrm>
          <a:prstGeom prst="rect">
            <a:avLst/>
          </a:prstGeom>
          <a:ln w="19050">
            <a:solidFill>
              <a:schemeClr val="accent1"/>
            </a:solidFill>
          </a:ln>
        </p:spPr>
      </p:pic>
    </p:spTree>
    <p:extLst>
      <p:ext uri="{BB962C8B-B14F-4D97-AF65-F5344CB8AC3E}">
        <p14:creationId xmlns:p14="http://schemas.microsoft.com/office/powerpoint/2010/main" val="344268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Bioretention Cell Inspection</a:t>
            </a:r>
          </a:p>
        </p:txBody>
      </p:sp>
      <p:sp>
        <p:nvSpPr>
          <p:cNvPr id="3" name="Content Placeholder 2">
            <a:extLst>
              <a:ext uri="{FF2B5EF4-FFF2-40B4-BE49-F238E27FC236}">
                <a16:creationId xmlns:a16="http://schemas.microsoft.com/office/drawing/2014/main" id="{93025719-6411-490E-B60F-EAED68615DC3}"/>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6" name="Picture 5">
            <a:extLst>
              <a:ext uri="{FF2B5EF4-FFF2-40B4-BE49-F238E27FC236}">
                <a16:creationId xmlns:a16="http://schemas.microsoft.com/office/drawing/2014/main" id="{700B0853-DEC3-43EB-ACE1-36626F45FF41}"/>
              </a:ext>
            </a:extLst>
          </p:cNvPr>
          <p:cNvPicPr>
            <a:picLocks noChangeAspect="1"/>
          </p:cNvPicPr>
          <p:nvPr/>
        </p:nvPicPr>
        <p:blipFill>
          <a:blip r:embed="rId2"/>
          <a:stretch>
            <a:fillRect/>
          </a:stretch>
        </p:blipFill>
        <p:spPr>
          <a:xfrm>
            <a:off x="1364369" y="919942"/>
            <a:ext cx="6170571" cy="5943600"/>
          </a:xfrm>
          <a:prstGeom prst="rect">
            <a:avLst/>
          </a:prstGeom>
          <a:ln w="19050">
            <a:solidFill>
              <a:schemeClr val="tx1"/>
            </a:solidFill>
          </a:ln>
        </p:spPr>
      </p:pic>
      <p:pic>
        <p:nvPicPr>
          <p:cNvPr id="7" name="Picture 6">
            <a:extLst>
              <a:ext uri="{FF2B5EF4-FFF2-40B4-BE49-F238E27FC236}">
                <a16:creationId xmlns:a16="http://schemas.microsoft.com/office/drawing/2014/main" id="{FEC377DB-8D4D-41E9-8766-029B3BF53B10}"/>
              </a:ext>
            </a:extLst>
          </p:cNvPr>
          <p:cNvPicPr>
            <a:picLocks noChangeAspect="1"/>
          </p:cNvPicPr>
          <p:nvPr/>
        </p:nvPicPr>
        <p:blipFill>
          <a:blip r:embed="rId3"/>
          <a:stretch>
            <a:fillRect/>
          </a:stretch>
        </p:blipFill>
        <p:spPr>
          <a:xfrm>
            <a:off x="1364369" y="1676400"/>
            <a:ext cx="6170571" cy="2887212"/>
          </a:xfrm>
          <a:prstGeom prst="rect">
            <a:avLst/>
          </a:prstGeom>
          <a:ln w="19050">
            <a:solidFill>
              <a:schemeClr val="tx1"/>
            </a:solidFill>
          </a:ln>
        </p:spPr>
      </p:pic>
    </p:spTree>
    <p:extLst>
      <p:ext uri="{BB962C8B-B14F-4D97-AF65-F5344CB8AC3E}">
        <p14:creationId xmlns:p14="http://schemas.microsoft.com/office/powerpoint/2010/main" val="207768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Bioretention Cell Inspection</a:t>
            </a:r>
          </a:p>
        </p:txBody>
      </p:sp>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5" name="Picture 4">
            <a:extLst>
              <a:ext uri="{FF2B5EF4-FFF2-40B4-BE49-F238E27FC236}">
                <a16:creationId xmlns:a16="http://schemas.microsoft.com/office/drawing/2014/main" id="{6EC43BEE-79BA-4BEA-AF4A-523E4E66F2CA}"/>
              </a:ext>
            </a:extLst>
          </p:cNvPr>
          <p:cNvPicPr>
            <a:picLocks noChangeAspect="1"/>
          </p:cNvPicPr>
          <p:nvPr/>
        </p:nvPicPr>
        <p:blipFill>
          <a:blip r:embed="rId2"/>
          <a:stretch>
            <a:fillRect/>
          </a:stretch>
        </p:blipFill>
        <p:spPr>
          <a:xfrm>
            <a:off x="0" y="1143000"/>
            <a:ext cx="9144000" cy="1172086"/>
          </a:xfrm>
          <a:prstGeom prst="rect">
            <a:avLst/>
          </a:prstGeom>
          <a:ln w="19050">
            <a:solidFill>
              <a:schemeClr val="tx1"/>
            </a:solidFill>
          </a:ln>
        </p:spPr>
      </p:pic>
      <p:pic>
        <p:nvPicPr>
          <p:cNvPr id="8" name="Picture 7">
            <a:extLst>
              <a:ext uri="{FF2B5EF4-FFF2-40B4-BE49-F238E27FC236}">
                <a16:creationId xmlns:a16="http://schemas.microsoft.com/office/drawing/2014/main" id="{12F63231-B8F0-4952-B5FE-6840DFE316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2549" y="2057399"/>
            <a:ext cx="6369391" cy="4777043"/>
          </a:xfrm>
          <a:prstGeom prst="rect">
            <a:avLst/>
          </a:prstGeom>
          <a:ln w="19050">
            <a:solidFill>
              <a:schemeClr val="tx1"/>
            </a:solidFill>
          </a:ln>
        </p:spPr>
      </p:pic>
    </p:spTree>
    <p:extLst>
      <p:ext uri="{BB962C8B-B14F-4D97-AF65-F5344CB8AC3E}">
        <p14:creationId xmlns:p14="http://schemas.microsoft.com/office/powerpoint/2010/main" val="421041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Bioretention Cell Inspection</a:t>
            </a:r>
          </a:p>
        </p:txBody>
      </p:sp>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AED6D55F-887B-42DA-B49C-A1C5C567C932}"/>
              </a:ext>
            </a:extLst>
          </p:cNvPr>
          <p:cNvPicPr>
            <a:picLocks noChangeAspect="1"/>
          </p:cNvPicPr>
          <p:nvPr/>
        </p:nvPicPr>
        <p:blipFill>
          <a:blip r:embed="rId2"/>
          <a:stretch>
            <a:fillRect/>
          </a:stretch>
        </p:blipFill>
        <p:spPr>
          <a:xfrm>
            <a:off x="-2309" y="1219200"/>
            <a:ext cx="9144000" cy="668507"/>
          </a:xfrm>
          <a:prstGeom prst="rect">
            <a:avLst/>
          </a:prstGeom>
          <a:ln w="19050">
            <a:solidFill>
              <a:schemeClr val="tx1"/>
            </a:solidFill>
          </a:ln>
        </p:spPr>
      </p:pic>
      <p:pic>
        <p:nvPicPr>
          <p:cNvPr id="7" name="Picture 6">
            <a:extLst>
              <a:ext uri="{FF2B5EF4-FFF2-40B4-BE49-F238E27FC236}">
                <a16:creationId xmlns:a16="http://schemas.microsoft.com/office/drawing/2014/main" id="{25AA3622-AB11-4706-B19E-C2C86E7E07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913" y="1828800"/>
            <a:ext cx="6705600" cy="5029200"/>
          </a:xfrm>
          <a:prstGeom prst="rect">
            <a:avLst/>
          </a:prstGeom>
          <a:ln w="19050">
            <a:solidFill>
              <a:schemeClr val="tx1"/>
            </a:solidFill>
          </a:ln>
        </p:spPr>
      </p:pic>
    </p:spTree>
    <p:extLst>
      <p:ext uri="{BB962C8B-B14F-4D97-AF65-F5344CB8AC3E}">
        <p14:creationId xmlns:p14="http://schemas.microsoft.com/office/powerpoint/2010/main" val="168376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Bioretention Cell Inspection</a:t>
            </a:r>
          </a:p>
        </p:txBody>
      </p:sp>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8EB6F6E3-4189-46D8-B609-9D2810C4BEB2}"/>
              </a:ext>
            </a:extLst>
          </p:cNvPr>
          <p:cNvPicPr>
            <a:picLocks noChangeAspect="1"/>
          </p:cNvPicPr>
          <p:nvPr/>
        </p:nvPicPr>
        <p:blipFill>
          <a:blip r:embed="rId2"/>
          <a:stretch>
            <a:fillRect/>
          </a:stretch>
        </p:blipFill>
        <p:spPr>
          <a:xfrm>
            <a:off x="11545" y="1143000"/>
            <a:ext cx="9144000" cy="644465"/>
          </a:xfrm>
          <a:prstGeom prst="rect">
            <a:avLst/>
          </a:prstGeom>
          <a:ln w="19050">
            <a:solidFill>
              <a:schemeClr val="tx1"/>
            </a:solidFill>
          </a:ln>
        </p:spPr>
      </p:pic>
      <p:pic>
        <p:nvPicPr>
          <p:cNvPr id="5" name="Picture 4">
            <a:extLst>
              <a:ext uri="{FF2B5EF4-FFF2-40B4-BE49-F238E27FC236}">
                <a16:creationId xmlns:a16="http://schemas.microsoft.com/office/drawing/2014/main" id="{1AB368F0-14EA-4BF7-B3FD-99B5F52097FB}"/>
              </a:ext>
            </a:extLst>
          </p:cNvPr>
          <p:cNvPicPr>
            <a:picLocks noChangeAspect="1"/>
          </p:cNvPicPr>
          <p:nvPr/>
        </p:nvPicPr>
        <p:blipFill>
          <a:blip r:embed="rId3"/>
          <a:stretch>
            <a:fillRect/>
          </a:stretch>
        </p:blipFill>
        <p:spPr>
          <a:xfrm>
            <a:off x="1295400" y="1721952"/>
            <a:ext cx="6858000" cy="5145741"/>
          </a:xfrm>
          <a:prstGeom prst="rect">
            <a:avLst/>
          </a:prstGeom>
          <a:ln w="19050">
            <a:solidFill>
              <a:schemeClr val="tx1"/>
            </a:solidFill>
          </a:ln>
        </p:spPr>
      </p:pic>
    </p:spTree>
    <p:extLst>
      <p:ext uri="{BB962C8B-B14F-4D97-AF65-F5344CB8AC3E}">
        <p14:creationId xmlns:p14="http://schemas.microsoft.com/office/powerpoint/2010/main" val="222997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List of bmps</a:t>
            </a:r>
          </a:p>
        </p:txBody>
      </p:sp>
      <p:sp>
        <p:nvSpPr>
          <p:cNvPr id="3" name="Content Placeholder 2"/>
          <p:cNvSpPr>
            <a:spLocks noGrp="1"/>
          </p:cNvSpPr>
          <p:nvPr>
            <p:ph idx="1"/>
          </p:nvPr>
        </p:nvSpPr>
        <p:spPr/>
        <p:txBody>
          <a:bodyPr/>
          <a:lstStyle/>
          <a:p>
            <a:r>
              <a:rPr lang="en-US" sz="3200" dirty="0"/>
              <a:t>Vegetated Filter Strip</a:t>
            </a:r>
          </a:p>
          <a:p>
            <a:r>
              <a:rPr lang="en-US" sz="3200" dirty="0"/>
              <a:t>Vegetated Biofilter</a:t>
            </a:r>
          </a:p>
          <a:p>
            <a:r>
              <a:rPr lang="en-US" sz="3200" dirty="0"/>
              <a:t>Manufactured System</a:t>
            </a:r>
          </a:p>
          <a:p>
            <a:r>
              <a:rPr lang="en-US" sz="3200" dirty="0"/>
              <a:t>Detention Basin (Retention, Underground, Constructed Wetland)</a:t>
            </a:r>
          </a:p>
          <a:p>
            <a:r>
              <a:rPr lang="en-US" sz="3200" dirty="0"/>
              <a:t>Bioretention</a:t>
            </a:r>
          </a:p>
          <a:p>
            <a:r>
              <a:rPr lang="en-US" sz="3200" dirty="0"/>
              <a:t>Infiltration Trench (Infiltration Basin)</a:t>
            </a:r>
          </a:p>
        </p:txBody>
      </p:sp>
      <p:sp>
        <p:nvSpPr>
          <p:cNvPr id="4" name="Footer Placeholder 3"/>
          <p:cNvSpPr>
            <a:spLocks noGrp="1"/>
          </p:cNvSpPr>
          <p:nvPr>
            <p:ph type="ftr" sz="quarter" idx="3"/>
          </p:nvPr>
        </p:nvSpPr>
        <p:spPr>
          <a:xfrm>
            <a:off x="1085851" y="6324600"/>
            <a:ext cx="5543549" cy="365760"/>
          </a:xfrm>
        </p:spPr>
        <p:txBody>
          <a:bodyPr/>
          <a:lstStyle/>
          <a:p>
            <a:pPr>
              <a:defRPr/>
            </a:pPr>
            <a:r>
              <a:rPr lang="en-US" dirty="0"/>
              <a:t>BMP Maintenance</a:t>
            </a:r>
          </a:p>
        </p:txBody>
      </p:sp>
    </p:spTree>
    <p:extLst>
      <p:ext uri="{BB962C8B-B14F-4D97-AF65-F5344CB8AC3E}">
        <p14:creationId xmlns:p14="http://schemas.microsoft.com/office/powerpoint/2010/main" val="39064803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Bioretention Cell Inspection</a:t>
            </a:r>
          </a:p>
        </p:txBody>
      </p:sp>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B5EE7399-824D-4721-A1D2-1DC610ED059E}"/>
              </a:ext>
            </a:extLst>
          </p:cNvPr>
          <p:cNvPicPr>
            <a:picLocks noChangeAspect="1"/>
          </p:cNvPicPr>
          <p:nvPr/>
        </p:nvPicPr>
        <p:blipFill>
          <a:blip r:embed="rId2"/>
          <a:stretch>
            <a:fillRect/>
          </a:stretch>
        </p:blipFill>
        <p:spPr>
          <a:xfrm>
            <a:off x="0" y="1138108"/>
            <a:ext cx="9144000" cy="2481391"/>
          </a:xfrm>
          <a:prstGeom prst="rect">
            <a:avLst/>
          </a:prstGeom>
          <a:ln w="19050">
            <a:solidFill>
              <a:schemeClr val="tx1"/>
            </a:solidFill>
          </a:ln>
        </p:spPr>
      </p:pic>
      <p:pic>
        <p:nvPicPr>
          <p:cNvPr id="5" name="Picture 4">
            <a:extLst>
              <a:ext uri="{FF2B5EF4-FFF2-40B4-BE49-F238E27FC236}">
                <a16:creationId xmlns:a16="http://schemas.microsoft.com/office/drawing/2014/main" id="{DE5CC038-D446-4EF8-8928-C60B5290A564}"/>
              </a:ext>
            </a:extLst>
          </p:cNvPr>
          <p:cNvPicPr>
            <a:picLocks noChangeAspect="1"/>
          </p:cNvPicPr>
          <p:nvPr/>
        </p:nvPicPr>
        <p:blipFill>
          <a:blip r:embed="rId3"/>
          <a:stretch>
            <a:fillRect/>
          </a:stretch>
        </p:blipFill>
        <p:spPr>
          <a:xfrm>
            <a:off x="1447799" y="1938129"/>
            <a:ext cx="6610349" cy="4955661"/>
          </a:xfrm>
          <a:prstGeom prst="rect">
            <a:avLst/>
          </a:prstGeom>
          <a:ln w="19050">
            <a:solidFill>
              <a:schemeClr val="tx1"/>
            </a:solidFill>
          </a:ln>
        </p:spPr>
      </p:pic>
    </p:spTree>
    <p:extLst>
      <p:ext uri="{BB962C8B-B14F-4D97-AF65-F5344CB8AC3E}">
        <p14:creationId xmlns:p14="http://schemas.microsoft.com/office/powerpoint/2010/main" val="327393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Bioretention Cell Inspection</a:t>
            </a:r>
          </a:p>
        </p:txBody>
      </p:sp>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4B1D92D8-35C7-401A-809A-4ED668AC8678}"/>
              </a:ext>
            </a:extLst>
          </p:cNvPr>
          <p:cNvPicPr>
            <a:picLocks noChangeAspect="1"/>
          </p:cNvPicPr>
          <p:nvPr/>
        </p:nvPicPr>
        <p:blipFill>
          <a:blip r:embed="rId2"/>
          <a:stretch>
            <a:fillRect/>
          </a:stretch>
        </p:blipFill>
        <p:spPr>
          <a:xfrm>
            <a:off x="0" y="1143000"/>
            <a:ext cx="9144000" cy="876968"/>
          </a:xfrm>
          <a:prstGeom prst="rect">
            <a:avLst/>
          </a:prstGeom>
          <a:ln w="19050">
            <a:solidFill>
              <a:schemeClr val="tx1"/>
            </a:solidFill>
          </a:ln>
        </p:spPr>
      </p:pic>
      <p:pic>
        <p:nvPicPr>
          <p:cNvPr id="6" name="Picture 5">
            <a:extLst>
              <a:ext uri="{FF2B5EF4-FFF2-40B4-BE49-F238E27FC236}">
                <a16:creationId xmlns:a16="http://schemas.microsoft.com/office/drawing/2014/main" id="{CF0BFB53-DAF4-4BE4-851B-8A3B1AF41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7300" y="1885950"/>
            <a:ext cx="6629400" cy="4972050"/>
          </a:xfrm>
          <a:prstGeom prst="rect">
            <a:avLst/>
          </a:prstGeom>
          <a:ln w="19050">
            <a:solidFill>
              <a:schemeClr val="tx1"/>
            </a:solidFill>
          </a:ln>
        </p:spPr>
      </p:pic>
    </p:spTree>
    <p:extLst>
      <p:ext uri="{BB962C8B-B14F-4D97-AF65-F5344CB8AC3E}">
        <p14:creationId xmlns:p14="http://schemas.microsoft.com/office/powerpoint/2010/main" val="389708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Bioretention Cell Inspection</a:t>
            </a:r>
          </a:p>
        </p:txBody>
      </p:sp>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FC3C4EE2-1130-48AF-83CD-B811F1DBEAE7}"/>
              </a:ext>
            </a:extLst>
          </p:cNvPr>
          <p:cNvPicPr>
            <a:picLocks noChangeAspect="1"/>
          </p:cNvPicPr>
          <p:nvPr/>
        </p:nvPicPr>
        <p:blipFill>
          <a:blip r:embed="rId2"/>
          <a:stretch>
            <a:fillRect/>
          </a:stretch>
        </p:blipFill>
        <p:spPr>
          <a:xfrm>
            <a:off x="0" y="1143000"/>
            <a:ext cx="9144000" cy="1126259"/>
          </a:xfrm>
          <a:prstGeom prst="rect">
            <a:avLst/>
          </a:prstGeom>
          <a:ln w="19050">
            <a:solidFill>
              <a:schemeClr val="tx1"/>
            </a:solidFill>
          </a:ln>
        </p:spPr>
      </p:pic>
      <p:pic>
        <p:nvPicPr>
          <p:cNvPr id="8" name="Picture 7">
            <a:extLst>
              <a:ext uri="{FF2B5EF4-FFF2-40B4-BE49-F238E27FC236}">
                <a16:creationId xmlns:a16="http://schemas.microsoft.com/office/drawing/2014/main" id="{420DE7F8-D600-4472-AEAE-356D2A9CA5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97858"/>
            <a:ext cx="5813521" cy="4360141"/>
          </a:xfrm>
          <a:prstGeom prst="rect">
            <a:avLst/>
          </a:prstGeom>
          <a:ln w="19050">
            <a:solidFill>
              <a:schemeClr val="tx1"/>
            </a:solidFill>
          </a:ln>
        </p:spPr>
      </p:pic>
      <p:pic>
        <p:nvPicPr>
          <p:cNvPr id="6" name="Picture 5">
            <a:extLst>
              <a:ext uri="{FF2B5EF4-FFF2-40B4-BE49-F238E27FC236}">
                <a16:creationId xmlns:a16="http://schemas.microsoft.com/office/drawing/2014/main" id="{4F3BD1A8-8D68-489E-A61C-1340054245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00" y="2697480"/>
            <a:ext cx="5080000" cy="3810000"/>
          </a:xfrm>
          <a:prstGeom prst="rect">
            <a:avLst/>
          </a:prstGeom>
          <a:ln w="19050">
            <a:solidFill>
              <a:schemeClr val="tx1"/>
            </a:solidFill>
          </a:ln>
        </p:spPr>
      </p:pic>
    </p:spTree>
    <p:extLst>
      <p:ext uri="{BB962C8B-B14F-4D97-AF65-F5344CB8AC3E}">
        <p14:creationId xmlns:p14="http://schemas.microsoft.com/office/powerpoint/2010/main" val="420973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Bioretention Cell Inspection</a:t>
            </a:r>
          </a:p>
        </p:txBody>
      </p:sp>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88C928EA-940A-485C-986C-4F2A5918411A}"/>
              </a:ext>
            </a:extLst>
          </p:cNvPr>
          <p:cNvPicPr>
            <a:picLocks noChangeAspect="1"/>
          </p:cNvPicPr>
          <p:nvPr/>
        </p:nvPicPr>
        <p:blipFill>
          <a:blip r:embed="rId2"/>
          <a:stretch>
            <a:fillRect/>
          </a:stretch>
        </p:blipFill>
        <p:spPr>
          <a:xfrm>
            <a:off x="20782" y="1143000"/>
            <a:ext cx="9144000" cy="859773"/>
          </a:xfrm>
          <a:prstGeom prst="rect">
            <a:avLst/>
          </a:prstGeom>
          <a:ln w="19050">
            <a:solidFill>
              <a:schemeClr val="tx1"/>
            </a:solidFill>
          </a:ln>
        </p:spPr>
      </p:pic>
      <p:pic>
        <p:nvPicPr>
          <p:cNvPr id="5" name="Picture 4">
            <a:extLst>
              <a:ext uri="{FF2B5EF4-FFF2-40B4-BE49-F238E27FC236}">
                <a16:creationId xmlns:a16="http://schemas.microsoft.com/office/drawing/2014/main" id="{1C16CA05-ED73-4204-928C-A9D926B3245D}"/>
              </a:ext>
            </a:extLst>
          </p:cNvPr>
          <p:cNvPicPr>
            <a:picLocks noChangeAspect="1"/>
          </p:cNvPicPr>
          <p:nvPr/>
        </p:nvPicPr>
        <p:blipFill>
          <a:blip r:embed="rId3"/>
          <a:stretch>
            <a:fillRect/>
          </a:stretch>
        </p:blipFill>
        <p:spPr>
          <a:xfrm>
            <a:off x="1295400" y="1993936"/>
            <a:ext cx="6477000" cy="4864064"/>
          </a:xfrm>
          <a:prstGeom prst="rect">
            <a:avLst/>
          </a:prstGeom>
          <a:ln w="19050">
            <a:solidFill>
              <a:schemeClr val="tx1"/>
            </a:solidFill>
          </a:ln>
        </p:spPr>
      </p:pic>
    </p:spTree>
    <p:extLst>
      <p:ext uri="{BB962C8B-B14F-4D97-AF65-F5344CB8AC3E}">
        <p14:creationId xmlns:p14="http://schemas.microsoft.com/office/powerpoint/2010/main" val="71874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Bioretention Cell Inspection</a:t>
            </a:r>
          </a:p>
        </p:txBody>
      </p:sp>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5" name="Picture 4">
            <a:extLst>
              <a:ext uri="{FF2B5EF4-FFF2-40B4-BE49-F238E27FC236}">
                <a16:creationId xmlns:a16="http://schemas.microsoft.com/office/drawing/2014/main" id="{821C8D98-A0F5-4A2A-B08F-1A0171D79DD9}"/>
              </a:ext>
            </a:extLst>
          </p:cNvPr>
          <p:cNvPicPr>
            <a:picLocks noChangeAspect="1"/>
          </p:cNvPicPr>
          <p:nvPr/>
        </p:nvPicPr>
        <p:blipFill>
          <a:blip r:embed="rId2"/>
          <a:stretch>
            <a:fillRect/>
          </a:stretch>
        </p:blipFill>
        <p:spPr>
          <a:xfrm>
            <a:off x="0" y="1066800"/>
            <a:ext cx="9144000" cy="2798410"/>
          </a:xfrm>
          <a:prstGeom prst="rect">
            <a:avLst/>
          </a:prstGeom>
          <a:ln w="19050">
            <a:solidFill>
              <a:schemeClr val="tx1"/>
            </a:solidFill>
          </a:ln>
        </p:spPr>
      </p:pic>
      <p:pic>
        <p:nvPicPr>
          <p:cNvPr id="6" name="Picture 5">
            <a:extLst>
              <a:ext uri="{FF2B5EF4-FFF2-40B4-BE49-F238E27FC236}">
                <a16:creationId xmlns:a16="http://schemas.microsoft.com/office/drawing/2014/main" id="{D65AEC77-DA2E-4C67-85B4-B9FD636905B6}"/>
              </a:ext>
            </a:extLst>
          </p:cNvPr>
          <p:cNvPicPr>
            <a:picLocks noChangeAspect="1"/>
          </p:cNvPicPr>
          <p:nvPr/>
        </p:nvPicPr>
        <p:blipFill>
          <a:blip r:embed="rId3"/>
          <a:stretch>
            <a:fillRect/>
          </a:stretch>
        </p:blipFill>
        <p:spPr>
          <a:xfrm>
            <a:off x="0" y="3447473"/>
            <a:ext cx="9144000" cy="3442834"/>
          </a:xfrm>
          <a:prstGeom prst="rect">
            <a:avLst/>
          </a:prstGeom>
        </p:spPr>
      </p:pic>
    </p:spTree>
    <p:extLst>
      <p:ext uri="{BB962C8B-B14F-4D97-AF65-F5344CB8AC3E}">
        <p14:creationId xmlns:p14="http://schemas.microsoft.com/office/powerpoint/2010/main" val="409576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Bioretention Cell Inspection</a:t>
            </a:r>
          </a:p>
        </p:txBody>
      </p:sp>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90446F38-D13C-43E6-95E2-AFAFED00261C}"/>
              </a:ext>
            </a:extLst>
          </p:cNvPr>
          <p:cNvPicPr>
            <a:picLocks noChangeAspect="1"/>
          </p:cNvPicPr>
          <p:nvPr/>
        </p:nvPicPr>
        <p:blipFill>
          <a:blip r:embed="rId2"/>
          <a:stretch>
            <a:fillRect/>
          </a:stretch>
        </p:blipFill>
        <p:spPr>
          <a:xfrm>
            <a:off x="0" y="1219200"/>
            <a:ext cx="9144000" cy="874269"/>
          </a:xfrm>
          <a:prstGeom prst="rect">
            <a:avLst/>
          </a:prstGeom>
          <a:ln w="19050">
            <a:solidFill>
              <a:schemeClr val="tx1"/>
            </a:solidFill>
          </a:ln>
        </p:spPr>
      </p:pic>
      <p:pic>
        <p:nvPicPr>
          <p:cNvPr id="5" name="Picture 4">
            <a:extLst>
              <a:ext uri="{FF2B5EF4-FFF2-40B4-BE49-F238E27FC236}">
                <a16:creationId xmlns:a16="http://schemas.microsoft.com/office/drawing/2014/main" id="{9A0DE08F-A965-4FEB-932B-877EAB27BD62}"/>
              </a:ext>
            </a:extLst>
          </p:cNvPr>
          <p:cNvPicPr>
            <a:picLocks noChangeAspect="1"/>
          </p:cNvPicPr>
          <p:nvPr/>
        </p:nvPicPr>
        <p:blipFill>
          <a:blip r:embed="rId3"/>
          <a:stretch>
            <a:fillRect/>
          </a:stretch>
        </p:blipFill>
        <p:spPr>
          <a:xfrm>
            <a:off x="1588076" y="2003643"/>
            <a:ext cx="6477000" cy="4854357"/>
          </a:xfrm>
          <a:prstGeom prst="rect">
            <a:avLst/>
          </a:prstGeom>
          <a:ln w="19050">
            <a:solidFill>
              <a:schemeClr val="tx1"/>
            </a:solidFill>
          </a:ln>
        </p:spPr>
      </p:pic>
    </p:spTree>
    <p:extLst>
      <p:ext uri="{BB962C8B-B14F-4D97-AF65-F5344CB8AC3E}">
        <p14:creationId xmlns:p14="http://schemas.microsoft.com/office/powerpoint/2010/main" val="50785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Infiltration Trench Inspection</a:t>
            </a:r>
          </a:p>
        </p:txBody>
      </p:sp>
      <p:sp>
        <p:nvSpPr>
          <p:cNvPr id="3" name="Content Placeholder 2">
            <a:extLst>
              <a:ext uri="{FF2B5EF4-FFF2-40B4-BE49-F238E27FC236}">
                <a16:creationId xmlns:a16="http://schemas.microsoft.com/office/drawing/2014/main" id="{93025719-6411-490E-B60F-EAED68615DC3}"/>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6" name="Picture 5">
            <a:extLst>
              <a:ext uri="{FF2B5EF4-FFF2-40B4-BE49-F238E27FC236}">
                <a16:creationId xmlns:a16="http://schemas.microsoft.com/office/drawing/2014/main" id="{CC98271C-58FC-458B-AFD5-308DC5A0EE39}"/>
              </a:ext>
            </a:extLst>
          </p:cNvPr>
          <p:cNvPicPr>
            <a:picLocks noChangeAspect="1"/>
          </p:cNvPicPr>
          <p:nvPr/>
        </p:nvPicPr>
        <p:blipFill>
          <a:blip r:embed="rId2"/>
          <a:stretch>
            <a:fillRect/>
          </a:stretch>
        </p:blipFill>
        <p:spPr>
          <a:xfrm>
            <a:off x="1752600" y="987187"/>
            <a:ext cx="5257800" cy="5845413"/>
          </a:xfrm>
          <a:prstGeom prst="rect">
            <a:avLst/>
          </a:prstGeom>
          <a:ln w="19050">
            <a:solidFill>
              <a:schemeClr val="tx1"/>
            </a:solidFill>
          </a:ln>
        </p:spPr>
      </p:pic>
    </p:spTree>
    <p:extLst>
      <p:ext uri="{BB962C8B-B14F-4D97-AF65-F5344CB8AC3E}">
        <p14:creationId xmlns:p14="http://schemas.microsoft.com/office/powerpoint/2010/main" val="12059841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Infiltration Trench Inspection</a:t>
            </a:r>
          </a:p>
        </p:txBody>
      </p:sp>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5" name="Picture 4">
            <a:extLst>
              <a:ext uri="{FF2B5EF4-FFF2-40B4-BE49-F238E27FC236}">
                <a16:creationId xmlns:a16="http://schemas.microsoft.com/office/drawing/2014/main" id="{C527A996-C82A-45E3-8EB8-1EAB8C987F72}"/>
              </a:ext>
            </a:extLst>
          </p:cNvPr>
          <p:cNvPicPr>
            <a:picLocks noChangeAspect="1"/>
          </p:cNvPicPr>
          <p:nvPr/>
        </p:nvPicPr>
        <p:blipFill>
          <a:blip r:embed="rId2"/>
          <a:stretch>
            <a:fillRect/>
          </a:stretch>
        </p:blipFill>
        <p:spPr>
          <a:xfrm>
            <a:off x="0" y="1149544"/>
            <a:ext cx="9144000" cy="1646637"/>
          </a:xfrm>
          <a:prstGeom prst="rect">
            <a:avLst/>
          </a:prstGeom>
          <a:ln w="19050">
            <a:solidFill>
              <a:schemeClr val="tx1"/>
            </a:solidFill>
          </a:ln>
        </p:spPr>
      </p:pic>
      <p:pic>
        <p:nvPicPr>
          <p:cNvPr id="7" name="Picture 6">
            <a:extLst>
              <a:ext uri="{FF2B5EF4-FFF2-40B4-BE49-F238E27FC236}">
                <a16:creationId xmlns:a16="http://schemas.microsoft.com/office/drawing/2014/main" id="{487C99C2-5C1E-4600-A0F1-B40D78D5FA86}"/>
              </a:ext>
            </a:extLst>
          </p:cNvPr>
          <p:cNvPicPr>
            <a:picLocks noChangeAspect="1"/>
          </p:cNvPicPr>
          <p:nvPr/>
        </p:nvPicPr>
        <p:blipFill>
          <a:blip r:embed="rId3"/>
          <a:stretch>
            <a:fillRect/>
          </a:stretch>
        </p:blipFill>
        <p:spPr>
          <a:xfrm>
            <a:off x="1371600" y="2092239"/>
            <a:ext cx="6553200" cy="4781926"/>
          </a:xfrm>
          <a:prstGeom prst="rect">
            <a:avLst/>
          </a:prstGeom>
          <a:ln w="19050">
            <a:solidFill>
              <a:schemeClr val="tx1"/>
            </a:solidFill>
          </a:ln>
        </p:spPr>
      </p:pic>
    </p:spTree>
    <p:extLst>
      <p:ext uri="{BB962C8B-B14F-4D97-AF65-F5344CB8AC3E}">
        <p14:creationId xmlns:p14="http://schemas.microsoft.com/office/powerpoint/2010/main" val="287216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Infiltration Trench Inspection</a:t>
            </a:r>
          </a:p>
        </p:txBody>
      </p:sp>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8752DFB9-8491-48F3-AC11-970417B4CD65}"/>
              </a:ext>
            </a:extLst>
          </p:cNvPr>
          <p:cNvPicPr>
            <a:picLocks noChangeAspect="1"/>
          </p:cNvPicPr>
          <p:nvPr/>
        </p:nvPicPr>
        <p:blipFill>
          <a:blip r:embed="rId2"/>
          <a:stretch>
            <a:fillRect/>
          </a:stretch>
        </p:blipFill>
        <p:spPr>
          <a:xfrm>
            <a:off x="0" y="1143000"/>
            <a:ext cx="9144000" cy="1108846"/>
          </a:xfrm>
          <a:prstGeom prst="rect">
            <a:avLst/>
          </a:prstGeom>
          <a:ln w="19050">
            <a:solidFill>
              <a:schemeClr val="tx1"/>
            </a:solidFill>
          </a:ln>
        </p:spPr>
      </p:pic>
      <p:pic>
        <p:nvPicPr>
          <p:cNvPr id="6" name="Picture 5">
            <a:extLst>
              <a:ext uri="{FF2B5EF4-FFF2-40B4-BE49-F238E27FC236}">
                <a16:creationId xmlns:a16="http://schemas.microsoft.com/office/drawing/2014/main" id="{A9B2543A-E238-45BF-A8B3-3CC834389331}"/>
              </a:ext>
            </a:extLst>
          </p:cNvPr>
          <p:cNvPicPr>
            <a:picLocks noChangeAspect="1"/>
          </p:cNvPicPr>
          <p:nvPr/>
        </p:nvPicPr>
        <p:blipFill>
          <a:blip r:embed="rId3"/>
          <a:stretch>
            <a:fillRect/>
          </a:stretch>
        </p:blipFill>
        <p:spPr>
          <a:xfrm>
            <a:off x="1525717" y="1981201"/>
            <a:ext cx="6491612" cy="4876800"/>
          </a:xfrm>
          <a:prstGeom prst="rect">
            <a:avLst/>
          </a:prstGeom>
          <a:ln w="19050">
            <a:solidFill>
              <a:schemeClr val="tx1"/>
            </a:solidFill>
          </a:ln>
        </p:spPr>
      </p:pic>
    </p:spTree>
    <p:extLst>
      <p:ext uri="{BB962C8B-B14F-4D97-AF65-F5344CB8AC3E}">
        <p14:creationId xmlns:p14="http://schemas.microsoft.com/office/powerpoint/2010/main" val="290550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Infiltration Trench Inspection</a:t>
            </a:r>
          </a:p>
        </p:txBody>
      </p:sp>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6B0C153B-602A-48AE-9D0B-73683E62C9A1}"/>
              </a:ext>
            </a:extLst>
          </p:cNvPr>
          <p:cNvPicPr>
            <a:picLocks noChangeAspect="1"/>
          </p:cNvPicPr>
          <p:nvPr/>
        </p:nvPicPr>
        <p:blipFill>
          <a:blip r:embed="rId2"/>
          <a:stretch>
            <a:fillRect/>
          </a:stretch>
        </p:blipFill>
        <p:spPr>
          <a:xfrm>
            <a:off x="0" y="1143000"/>
            <a:ext cx="9144000" cy="1623767"/>
          </a:xfrm>
          <a:prstGeom prst="rect">
            <a:avLst/>
          </a:prstGeom>
          <a:ln w="19050">
            <a:solidFill>
              <a:schemeClr val="tx1"/>
            </a:solidFill>
          </a:ln>
        </p:spPr>
      </p:pic>
      <p:pic>
        <p:nvPicPr>
          <p:cNvPr id="6" name="Picture 5">
            <a:extLst>
              <a:ext uri="{FF2B5EF4-FFF2-40B4-BE49-F238E27FC236}">
                <a16:creationId xmlns:a16="http://schemas.microsoft.com/office/drawing/2014/main" id="{B993AE62-DB1C-4741-BFFD-8D2DBD96E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100" y="2514600"/>
            <a:ext cx="5791200" cy="4343400"/>
          </a:xfrm>
          <a:prstGeom prst="rect">
            <a:avLst/>
          </a:prstGeom>
          <a:ln w="19050">
            <a:solidFill>
              <a:schemeClr val="tx1"/>
            </a:solidFill>
          </a:ln>
        </p:spPr>
      </p:pic>
    </p:spTree>
    <p:extLst>
      <p:ext uri="{BB962C8B-B14F-4D97-AF65-F5344CB8AC3E}">
        <p14:creationId xmlns:p14="http://schemas.microsoft.com/office/powerpoint/2010/main" val="119862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Vegetated Filter Strip</a:t>
            </a:r>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218" y="1142999"/>
            <a:ext cx="7604773" cy="5703579"/>
          </a:xfrm>
          <a:prstGeom prst="rect">
            <a:avLst/>
          </a:prstGeom>
          <a:ln w="19050">
            <a:solidFill>
              <a:schemeClr val="tx1"/>
            </a:solidFill>
          </a:ln>
        </p:spPr>
      </p:pic>
    </p:spTree>
    <p:extLst>
      <p:ext uri="{BB962C8B-B14F-4D97-AF65-F5344CB8AC3E}">
        <p14:creationId xmlns:p14="http://schemas.microsoft.com/office/powerpoint/2010/main" val="15512418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Infiltration Trench Inspection</a:t>
            </a:r>
          </a:p>
        </p:txBody>
      </p:sp>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CC13E275-D4DB-4A1B-9F79-F9810D63C349}"/>
              </a:ext>
            </a:extLst>
          </p:cNvPr>
          <p:cNvPicPr>
            <a:picLocks noChangeAspect="1"/>
          </p:cNvPicPr>
          <p:nvPr/>
        </p:nvPicPr>
        <p:blipFill>
          <a:blip r:embed="rId2"/>
          <a:stretch>
            <a:fillRect/>
          </a:stretch>
        </p:blipFill>
        <p:spPr>
          <a:xfrm>
            <a:off x="0" y="990600"/>
            <a:ext cx="9144000" cy="4153461"/>
          </a:xfrm>
          <a:prstGeom prst="rect">
            <a:avLst/>
          </a:prstGeom>
          <a:ln w="19050">
            <a:solidFill>
              <a:schemeClr val="tx1"/>
            </a:solidFill>
          </a:ln>
        </p:spPr>
      </p:pic>
      <p:pic>
        <p:nvPicPr>
          <p:cNvPr id="6" name="Picture 5">
            <a:extLst>
              <a:ext uri="{FF2B5EF4-FFF2-40B4-BE49-F238E27FC236}">
                <a16:creationId xmlns:a16="http://schemas.microsoft.com/office/drawing/2014/main" id="{453B7702-2F1B-4573-A326-794B05B9E5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657350"/>
            <a:ext cx="6934200" cy="5200650"/>
          </a:xfrm>
          <a:prstGeom prst="rect">
            <a:avLst/>
          </a:prstGeom>
          <a:ln w="19050">
            <a:solidFill>
              <a:schemeClr val="tx1"/>
            </a:solidFill>
          </a:ln>
        </p:spPr>
      </p:pic>
    </p:spTree>
    <p:extLst>
      <p:ext uri="{BB962C8B-B14F-4D97-AF65-F5344CB8AC3E}">
        <p14:creationId xmlns:p14="http://schemas.microsoft.com/office/powerpoint/2010/main" val="243028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020-E7D3-47E2-989F-EB6A58B317EE}"/>
              </a:ext>
            </a:extLst>
          </p:cNvPr>
          <p:cNvSpPr>
            <a:spLocks noGrp="1"/>
          </p:cNvSpPr>
          <p:nvPr>
            <p:ph type="title"/>
          </p:nvPr>
        </p:nvSpPr>
        <p:spPr/>
        <p:txBody>
          <a:bodyPr/>
          <a:lstStyle/>
          <a:p>
            <a:r>
              <a:rPr lang="en-US" dirty="0"/>
              <a:t>Infiltration Trench Inspection</a:t>
            </a:r>
          </a:p>
        </p:txBody>
      </p:sp>
      <p:sp>
        <p:nvSpPr>
          <p:cNvPr id="4" name="Footer Placeholder 3">
            <a:extLst>
              <a:ext uri="{FF2B5EF4-FFF2-40B4-BE49-F238E27FC236}">
                <a16:creationId xmlns:a16="http://schemas.microsoft.com/office/drawing/2014/main" id="{7A8392F0-3FF0-4714-ABB0-01F925427F2B}"/>
              </a:ext>
            </a:extLst>
          </p:cNvPr>
          <p:cNvSpPr>
            <a:spLocks noGrp="1"/>
          </p:cNvSpPr>
          <p:nvPr>
            <p:ph type="ftr" sz="quarter" idx="3"/>
          </p:nvPr>
        </p:nvSpPr>
        <p:spPr/>
        <p:txBody>
          <a:bodyPr/>
          <a:lstStyle/>
          <a:p>
            <a:pPr>
              <a:defRPr/>
            </a:pPr>
            <a:r>
              <a:rPr lang="en-US" dirty="0"/>
              <a:t>BMP Maintenance</a:t>
            </a:r>
          </a:p>
        </p:txBody>
      </p:sp>
      <p:pic>
        <p:nvPicPr>
          <p:cNvPr id="3" name="Picture 2">
            <a:extLst>
              <a:ext uri="{FF2B5EF4-FFF2-40B4-BE49-F238E27FC236}">
                <a16:creationId xmlns:a16="http://schemas.microsoft.com/office/drawing/2014/main" id="{AC9E5C6F-6080-457E-BD33-76B3D6FAA6D1}"/>
              </a:ext>
            </a:extLst>
          </p:cNvPr>
          <p:cNvPicPr>
            <a:picLocks noChangeAspect="1"/>
          </p:cNvPicPr>
          <p:nvPr/>
        </p:nvPicPr>
        <p:blipFill>
          <a:blip r:embed="rId2"/>
          <a:stretch>
            <a:fillRect/>
          </a:stretch>
        </p:blipFill>
        <p:spPr>
          <a:xfrm>
            <a:off x="0" y="1219200"/>
            <a:ext cx="9144000" cy="888432"/>
          </a:xfrm>
          <a:prstGeom prst="rect">
            <a:avLst/>
          </a:prstGeom>
          <a:ln w="19050">
            <a:solidFill>
              <a:schemeClr val="tx1"/>
            </a:solidFill>
          </a:ln>
        </p:spPr>
      </p:pic>
      <p:pic>
        <p:nvPicPr>
          <p:cNvPr id="5" name="Picture 4">
            <a:extLst>
              <a:ext uri="{FF2B5EF4-FFF2-40B4-BE49-F238E27FC236}">
                <a16:creationId xmlns:a16="http://schemas.microsoft.com/office/drawing/2014/main" id="{7B7DD9A4-282A-4C07-90D1-4048657A2127}"/>
              </a:ext>
            </a:extLst>
          </p:cNvPr>
          <p:cNvPicPr>
            <a:picLocks noChangeAspect="1"/>
          </p:cNvPicPr>
          <p:nvPr/>
        </p:nvPicPr>
        <p:blipFill>
          <a:blip r:embed="rId3"/>
          <a:stretch>
            <a:fillRect/>
          </a:stretch>
        </p:blipFill>
        <p:spPr>
          <a:xfrm>
            <a:off x="1340124" y="1996099"/>
            <a:ext cx="6463752" cy="4861901"/>
          </a:xfrm>
          <a:prstGeom prst="rect">
            <a:avLst/>
          </a:prstGeom>
          <a:ln w="19050">
            <a:solidFill>
              <a:schemeClr val="tx1"/>
            </a:solidFill>
          </a:ln>
        </p:spPr>
      </p:pic>
    </p:spTree>
    <p:extLst>
      <p:ext uri="{BB962C8B-B14F-4D97-AF65-F5344CB8AC3E}">
        <p14:creationId xmlns:p14="http://schemas.microsoft.com/office/powerpoint/2010/main" val="75279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70973"/>
            <a:ext cx="9144000" cy="1938992"/>
          </a:xfrm>
        </p:spPr>
        <p:txBody>
          <a:bodyPr/>
          <a:lstStyle/>
          <a:p>
            <a:r>
              <a:rPr lang="en-US" dirty="0"/>
              <a:t>BMP Inspection &amp; Maintenance Process</a:t>
            </a:r>
          </a:p>
        </p:txBody>
      </p:sp>
      <p:sp>
        <p:nvSpPr>
          <p:cNvPr id="3" name="Subtitle 2"/>
          <p:cNvSpPr>
            <a:spLocks noGrp="1"/>
          </p:cNvSpPr>
          <p:nvPr>
            <p:ph type="subTitle" idx="1"/>
          </p:nvPr>
        </p:nvSpPr>
        <p:spPr/>
        <p:txBody>
          <a:bodyPr/>
          <a:lstStyle/>
          <a:p>
            <a:endParaRPr lang="en-US" dirty="0"/>
          </a:p>
        </p:txBody>
      </p:sp>
      <p:sp>
        <p:nvSpPr>
          <p:cNvPr id="9" name="Footer Placeholder 8"/>
          <p:cNvSpPr>
            <a:spLocks noGrp="1"/>
          </p:cNvSpPr>
          <p:nvPr>
            <p:ph type="ftr" sz="quarter" idx="3"/>
          </p:nvPr>
        </p:nvSpPr>
        <p:spPr/>
        <p:txBody>
          <a:bodyPr>
            <a:normAutofit/>
          </a:bodyPr>
          <a:lstStyle/>
          <a:p>
            <a:pPr>
              <a:defRPr/>
            </a:pPr>
            <a:r>
              <a:rPr lang="en-US" dirty="0"/>
              <a:t>BMP Maintenance</a:t>
            </a:r>
          </a:p>
        </p:txBody>
      </p:sp>
    </p:spTree>
    <p:extLst>
      <p:ext uri="{BB962C8B-B14F-4D97-AF65-F5344CB8AC3E}">
        <p14:creationId xmlns:p14="http://schemas.microsoft.com/office/powerpoint/2010/main" val="38174854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A791B6-9D8F-4C2B-9BCC-6CEA50BC9724}"/>
              </a:ext>
            </a:extLst>
          </p:cNvPr>
          <p:cNvPicPr>
            <a:picLocks noChangeAspect="1"/>
          </p:cNvPicPr>
          <p:nvPr/>
        </p:nvPicPr>
        <p:blipFill>
          <a:blip r:embed="rId2"/>
          <a:stretch>
            <a:fillRect/>
          </a:stretch>
        </p:blipFill>
        <p:spPr>
          <a:xfrm>
            <a:off x="1928723" y="0"/>
            <a:ext cx="5386477" cy="6858000"/>
          </a:xfrm>
          <a:prstGeom prst="rect">
            <a:avLst/>
          </a:prstGeom>
        </p:spPr>
      </p:pic>
      <p:sp>
        <p:nvSpPr>
          <p:cNvPr id="8" name="TextBox 7">
            <a:extLst>
              <a:ext uri="{FF2B5EF4-FFF2-40B4-BE49-F238E27FC236}">
                <a16:creationId xmlns:a16="http://schemas.microsoft.com/office/drawing/2014/main" id="{B23206A1-FE69-4859-8AE8-90EF7BAB10D1}"/>
              </a:ext>
            </a:extLst>
          </p:cNvPr>
          <p:cNvSpPr txBox="1"/>
          <p:nvPr/>
        </p:nvSpPr>
        <p:spPr>
          <a:xfrm>
            <a:off x="228600" y="609600"/>
            <a:ext cx="1676400" cy="646331"/>
          </a:xfrm>
          <a:prstGeom prst="rect">
            <a:avLst/>
          </a:prstGeom>
          <a:noFill/>
        </p:spPr>
        <p:txBody>
          <a:bodyPr wrap="square" rtlCol="0">
            <a:spAutoFit/>
          </a:bodyPr>
          <a:lstStyle/>
          <a:p>
            <a:pPr algn="ctr"/>
            <a:r>
              <a:rPr lang="en-US" dirty="0"/>
              <a:t>Planning and Engineering</a:t>
            </a:r>
          </a:p>
        </p:txBody>
      </p:sp>
      <p:sp>
        <p:nvSpPr>
          <p:cNvPr id="9" name="TextBox 8">
            <a:extLst>
              <a:ext uri="{FF2B5EF4-FFF2-40B4-BE49-F238E27FC236}">
                <a16:creationId xmlns:a16="http://schemas.microsoft.com/office/drawing/2014/main" id="{3D1D6707-152D-432D-8B5A-E168DAAA7374}"/>
              </a:ext>
            </a:extLst>
          </p:cNvPr>
          <p:cNvSpPr txBox="1"/>
          <p:nvPr/>
        </p:nvSpPr>
        <p:spPr>
          <a:xfrm>
            <a:off x="6858000" y="572869"/>
            <a:ext cx="1676400" cy="646331"/>
          </a:xfrm>
          <a:prstGeom prst="rect">
            <a:avLst/>
          </a:prstGeom>
          <a:noFill/>
        </p:spPr>
        <p:txBody>
          <a:bodyPr wrap="square" rtlCol="0">
            <a:spAutoFit/>
          </a:bodyPr>
          <a:lstStyle/>
          <a:p>
            <a:pPr algn="ctr"/>
            <a:r>
              <a:rPr lang="en-US" dirty="0"/>
              <a:t>Planning and Engineering</a:t>
            </a:r>
          </a:p>
        </p:txBody>
      </p:sp>
      <p:sp>
        <p:nvSpPr>
          <p:cNvPr id="10" name="TextBox 9">
            <a:extLst>
              <a:ext uri="{FF2B5EF4-FFF2-40B4-BE49-F238E27FC236}">
                <a16:creationId xmlns:a16="http://schemas.microsoft.com/office/drawing/2014/main" id="{C8C36659-4E8B-405E-B910-1AD19DDC89EE}"/>
              </a:ext>
            </a:extLst>
          </p:cNvPr>
          <p:cNvSpPr txBox="1"/>
          <p:nvPr/>
        </p:nvSpPr>
        <p:spPr>
          <a:xfrm>
            <a:off x="6858000" y="1981200"/>
            <a:ext cx="1676400" cy="369332"/>
          </a:xfrm>
          <a:prstGeom prst="rect">
            <a:avLst/>
          </a:prstGeom>
          <a:noFill/>
        </p:spPr>
        <p:txBody>
          <a:bodyPr wrap="square" rtlCol="0">
            <a:spAutoFit/>
          </a:bodyPr>
          <a:lstStyle/>
          <a:p>
            <a:pPr algn="ctr"/>
            <a:r>
              <a:rPr lang="en-US" dirty="0"/>
              <a:t>Construction</a:t>
            </a:r>
          </a:p>
        </p:txBody>
      </p:sp>
      <p:sp>
        <p:nvSpPr>
          <p:cNvPr id="11" name="TextBox 10">
            <a:extLst>
              <a:ext uri="{FF2B5EF4-FFF2-40B4-BE49-F238E27FC236}">
                <a16:creationId xmlns:a16="http://schemas.microsoft.com/office/drawing/2014/main" id="{454E94A1-BFB9-477F-A312-1781CE662AB0}"/>
              </a:ext>
            </a:extLst>
          </p:cNvPr>
          <p:cNvSpPr txBox="1"/>
          <p:nvPr/>
        </p:nvSpPr>
        <p:spPr>
          <a:xfrm>
            <a:off x="228600" y="1981200"/>
            <a:ext cx="1676400" cy="369332"/>
          </a:xfrm>
          <a:prstGeom prst="rect">
            <a:avLst/>
          </a:prstGeom>
          <a:noFill/>
        </p:spPr>
        <p:txBody>
          <a:bodyPr wrap="square" rtlCol="0">
            <a:spAutoFit/>
          </a:bodyPr>
          <a:lstStyle/>
          <a:p>
            <a:pPr algn="ctr"/>
            <a:r>
              <a:rPr lang="en-US" dirty="0"/>
              <a:t>Construction</a:t>
            </a:r>
          </a:p>
        </p:txBody>
      </p:sp>
      <p:sp>
        <p:nvSpPr>
          <p:cNvPr id="12" name="TextBox 11">
            <a:extLst>
              <a:ext uri="{FF2B5EF4-FFF2-40B4-BE49-F238E27FC236}">
                <a16:creationId xmlns:a16="http://schemas.microsoft.com/office/drawing/2014/main" id="{B7AEDDAA-6AD8-4785-96AC-8A19625D3BAA}"/>
              </a:ext>
            </a:extLst>
          </p:cNvPr>
          <p:cNvSpPr txBox="1"/>
          <p:nvPr/>
        </p:nvSpPr>
        <p:spPr>
          <a:xfrm>
            <a:off x="228600" y="4572000"/>
            <a:ext cx="1676400" cy="369332"/>
          </a:xfrm>
          <a:prstGeom prst="rect">
            <a:avLst/>
          </a:prstGeom>
          <a:noFill/>
        </p:spPr>
        <p:txBody>
          <a:bodyPr wrap="square" rtlCol="0">
            <a:spAutoFit/>
          </a:bodyPr>
          <a:lstStyle/>
          <a:p>
            <a:pPr algn="ctr"/>
            <a:r>
              <a:rPr lang="en-US" dirty="0"/>
              <a:t>Maintenance</a:t>
            </a:r>
          </a:p>
        </p:txBody>
      </p:sp>
      <p:sp>
        <p:nvSpPr>
          <p:cNvPr id="13" name="TextBox 12">
            <a:extLst>
              <a:ext uri="{FF2B5EF4-FFF2-40B4-BE49-F238E27FC236}">
                <a16:creationId xmlns:a16="http://schemas.microsoft.com/office/drawing/2014/main" id="{1D4874A0-177E-46CA-8A32-EB2D6B7AD544}"/>
              </a:ext>
            </a:extLst>
          </p:cNvPr>
          <p:cNvSpPr txBox="1"/>
          <p:nvPr/>
        </p:nvSpPr>
        <p:spPr>
          <a:xfrm>
            <a:off x="228600" y="6063734"/>
            <a:ext cx="1676400" cy="369332"/>
          </a:xfrm>
          <a:prstGeom prst="rect">
            <a:avLst/>
          </a:prstGeom>
          <a:noFill/>
        </p:spPr>
        <p:txBody>
          <a:bodyPr wrap="square" rtlCol="0">
            <a:spAutoFit/>
          </a:bodyPr>
          <a:lstStyle/>
          <a:p>
            <a:pPr algn="ctr"/>
            <a:r>
              <a:rPr lang="en-US" dirty="0"/>
              <a:t>Maintenance</a:t>
            </a:r>
          </a:p>
        </p:txBody>
      </p:sp>
      <p:sp>
        <p:nvSpPr>
          <p:cNvPr id="14" name="TextBox 13">
            <a:extLst>
              <a:ext uri="{FF2B5EF4-FFF2-40B4-BE49-F238E27FC236}">
                <a16:creationId xmlns:a16="http://schemas.microsoft.com/office/drawing/2014/main" id="{7E4B3090-8833-4272-88F1-CD5057869817}"/>
              </a:ext>
            </a:extLst>
          </p:cNvPr>
          <p:cNvSpPr txBox="1"/>
          <p:nvPr/>
        </p:nvSpPr>
        <p:spPr>
          <a:xfrm>
            <a:off x="6705600" y="3274813"/>
            <a:ext cx="1981200" cy="1200329"/>
          </a:xfrm>
          <a:prstGeom prst="rect">
            <a:avLst/>
          </a:prstGeom>
          <a:noFill/>
        </p:spPr>
        <p:txBody>
          <a:bodyPr wrap="square" rtlCol="0">
            <a:spAutoFit/>
          </a:bodyPr>
          <a:lstStyle/>
          <a:p>
            <a:pPr algn="ctr"/>
            <a:r>
              <a:rPr lang="en-US" sz="2400" dirty="0"/>
              <a:t>Contractor Fixes BMP Problems</a:t>
            </a:r>
          </a:p>
        </p:txBody>
      </p:sp>
    </p:spTree>
    <p:extLst>
      <p:ext uri="{BB962C8B-B14F-4D97-AF65-F5344CB8AC3E}">
        <p14:creationId xmlns:p14="http://schemas.microsoft.com/office/powerpoint/2010/main" val="170091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14C99B-E242-47D9-8EE9-C3025199C6EB}"/>
              </a:ext>
            </a:extLst>
          </p:cNvPr>
          <p:cNvPicPr>
            <a:picLocks noChangeAspect="1"/>
          </p:cNvPicPr>
          <p:nvPr/>
        </p:nvPicPr>
        <p:blipFill>
          <a:blip r:embed="rId2"/>
          <a:stretch>
            <a:fillRect/>
          </a:stretch>
        </p:blipFill>
        <p:spPr>
          <a:xfrm>
            <a:off x="1386321" y="0"/>
            <a:ext cx="6371357" cy="6858000"/>
          </a:xfrm>
          <a:prstGeom prst="rect">
            <a:avLst/>
          </a:prstGeom>
        </p:spPr>
      </p:pic>
      <p:sp>
        <p:nvSpPr>
          <p:cNvPr id="11" name="TextBox 10">
            <a:extLst>
              <a:ext uri="{FF2B5EF4-FFF2-40B4-BE49-F238E27FC236}">
                <a16:creationId xmlns:a16="http://schemas.microsoft.com/office/drawing/2014/main" id="{454E94A1-BFB9-477F-A312-1781CE662AB0}"/>
              </a:ext>
            </a:extLst>
          </p:cNvPr>
          <p:cNvSpPr txBox="1"/>
          <p:nvPr/>
        </p:nvSpPr>
        <p:spPr>
          <a:xfrm>
            <a:off x="228600" y="2350532"/>
            <a:ext cx="1676400" cy="369332"/>
          </a:xfrm>
          <a:prstGeom prst="rect">
            <a:avLst/>
          </a:prstGeom>
          <a:noFill/>
        </p:spPr>
        <p:txBody>
          <a:bodyPr wrap="square" rtlCol="0">
            <a:spAutoFit/>
          </a:bodyPr>
          <a:lstStyle/>
          <a:p>
            <a:pPr algn="ctr"/>
            <a:r>
              <a:rPr lang="en-US" dirty="0"/>
              <a:t>Maintenance</a:t>
            </a:r>
          </a:p>
        </p:txBody>
      </p:sp>
      <p:sp>
        <p:nvSpPr>
          <p:cNvPr id="13" name="TextBox 12">
            <a:extLst>
              <a:ext uri="{FF2B5EF4-FFF2-40B4-BE49-F238E27FC236}">
                <a16:creationId xmlns:a16="http://schemas.microsoft.com/office/drawing/2014/main" id="{1D4874A0-177E-46CA-8A32-EB2D6B7AD544}"/>
              </a:ext>
            </a:extLst>
          </p:cNvPr>
          <p:cNvSpPr txBox="1"/>
          <p:nvPr/>
        </p:nvSpPr>
        <p:spPr>
          <a:xfrm>
            <a:off x="4419600" y="2572143"/>
            <a:ext cx="1676400" cy="369332"/>
          </a:xfrm>
          <a:prstGeom prst="rect">
            <a:avLst/>
          </a:prstGeom>
          <a:noFill/>
        </p:spPr>
        <p:txBody>
          <a:bodyPr wrap="square" rtlCol="0">
            <a:spAutoFit/>
          </a:bodyPr>
          <a:lstStyle/>
          <a:p>
            <a:pPr algn="ctr"/>
            <a:r>
              <a:rPr lang="en-US" dirty="0"/>
              <a:t>Maintenance</a:t>
            </a:r>
          </a:p>
        </p:txBody>
      </p:sp>
      <p:sp>
        <p:nvSpPr>
          <p:cNvPr id="14" name="TextBox 13">
            <a:extLst>
              <a:ext uri="{FF2B5EF4-FFF2-40B4-BE49-F238E27FC236}">
                <a16:creationId xmlns:a16="http://schemas.microsoft.com/office/drawing/2014/main" id="{7E4B3090-8833-4272-88F1-CD5057869817}"/>
              </a:ext>
            </a:extLst>
          </p:cNvPr>
          <p:cNvSpPr txBox="1"/>
          <p:nvPr/>
        </p:nvSpPr>
        <p:spPr>
          <a:xfrm>
            <a:off x="0" y="4648200"/>
            <a:ext cx="1981200" cy="1569660"/>
          </a:xfrm>
          <a:prstGeom prst="rect">
            <a:avLst/>
          </a:prstGeom>
          <a:noFill/>
        </p:spPr>
        <p:txBody>
          <a:bodyPr wrap="square" rtlCol="0">
            <a:spAutoFit/>
          </a:bodyPr>
          <a:lstStyle/>
          <a:p>
            <a:pPr algn="ctr"/>
            <a:r>
              <a:rPr lang="en-US" sz="2400" dirty="0"/>
              <a:t>ODOT Maintenance Fixes BMP Problems</a:t>
            </a:r>
          </a:p>
        </p:txBody>
      </p:sp>
      <p:sp>
        <p:nvSpPr>
          <p:cNvPr id="15" name="TextBox 14">
            <a:extLst>
              <a:ext uri="{FF2B5EF4-FFF2-40B4-BE49-F238E27FC236}">
                <a16:creationId xmlns:a16="http://schemas.microsoft.com/office/drawing/2014/main" id="{395170F4-35FA-4120-B0B3-4877F14F7523}"/>
              </a:ext>
            </a:extLst>
          </p:cNvPr>
          <p:cNvSpPr txBox="1"/>
          <p:nvPr/>
        </p:nvSpPr>
        <p:spPr>
          <a:xfrm>
            <a:off x="7086600" y="4191000"/>
            <a:ext cx="1676400" cy="369332"/>
          </a:xfrm>
          <a:prstGeom prst="rect">
            <a:avLst/>
          </a:prstGeom>
          <a:noFill/>
        </p:spPr>
        <p:txBody>
          <a:bodyPr wrap="square" rtlCol="0">
            <a:spAutoFit/>
          </a:bodyPr>
          <a:lstStyle/>
          <a:p>
            <a:pPr algn="ctr"/>
            <a:r>
              <a:rPr lang="en-US" dirty="0"/>
              <a:t>Maintenance</a:t>
            </a:r>
          </a:p>
        </p:txBody>
      </p:sp>
    </p:spTree>
    <p:extLst>
      <p:ext uri="{BB962C8B-B14F-4D97-AF65-F5344CB8AC3E}">
        <p14:creationId xmlns:p14="http://schemas.microsoft.com/office/powerpoint/2010/main" val="146599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bmps – inventory</a:t>
            </a:r>
          </a:p>
        </p:txBody>
      </p:sp>
      <p:sp>
        <p:nvSpPr>
          <p:cNvPr id="3" name="Content Placeholder 2"/>
          <p:cNvSpPr>
            <a:spLocks noGrp="1"/>
          </p:cNvSpPr>
          <p:nvPr>
            <p:ph idx="1"/>
          </p:nvPr>
        </p:nvSpPr>
        <p:spPr/>
        <p:txBody>
          <a:bodyPr/>
          <a:lstStyle/>
          <a:p>
            <a:r>
              <a:rPr lang="en-US" sz="2800" dirty="0"/>
              <a:t>Inventory vs. Inspection</a:t>
            </a:r>
          </a:p>
          <a:p>
            <a:r>
              <a:rPr lang="en-US" sz="2800" dirty="0"/>
              <a:t>Inventory is the BMP data</a:t>
            </a:r>
          </a:p>
          <a:p>
            <a:r>
              <a:rPr lang="en-US" sz="2800" dirty="0"/>
              <a:t>Inspection is the performance criteria on the day of the inspection</a:t>
            </a:r>
          </a:p>
          <a:p>
            <a:endParaRPr lang="en-US" sz="1000" dirty="0"/>
          </a:p>
          <a:p>
            <a:r>
              <a:rPr lang="en-US" sz="2800" dirty="0"/>
              <a:t>Meet with Construction at site</a:t>
            </a:r>
          </a:p>
          <a:p>
            <a:r>
              <a:rPr lang="en-US" sz="2800" dirty="0"/>
              <a:t>Confirm location</a:t>
            </a:r>
          </a:p>
          <a:p>
            <a:r>
              <a:rPr lang="en-US" sz="2800" dirty="0"/>
              <a:t>Take an inventory photo</a:t>
            </a:r>
          </a:p>
          <a:p>
            <a:r>
              <a:rPr lang="en-US" sz="2800" dirty="0"/>
              <a:t>May have to edit BMP location</a:t>
            </a:r>
          </a:p>
          <a:p>
            <a:r>
              <a:rPr lang="en-US" sz="2800" dirty="0"/>
              <a:t>Switch status to “active” after good inspection</a:t>
            </a:r>
          </a:p>
        </p:txBody>
      </p:sp>
      <p:sp>
        <p:nvSpPr>
          <p:cNvPr id="5" name="Footer Placeholder 7"/>
          <p:cNvSpPr>
            <a:spLocks noGrp="1"/>
          </p:cNvSpPr>
          <p:nvPr>
            <p:ph type="ftr" sz="quarter" idx="3"/>
          </p:nvPr>
        </p:nvSpPr>
        <p:spPr>
          <a:xfrm>
            <a:off x="1085851" y="6324600"/>
            <a:ext cx="5543549" cy="365760"/>
          </a:xfrm>
        </p:spPr>
        <p:txBody>
          <a:bodyPr>
            <a:normAutofit/>
          </a:bodyPr>
          <a:lstStyle/>
          <a:p>
            <a:pPr>
              <a:defRPr/>
            </a:pPr>
            <a:r>
              <a:rPr lang="en-US" dirty="0"/>
              <a:t>BMP Maintenance</a:t>
            </a:r>
          </a:p>
        </p:txBody>
      </p:sp>
    </p:spTree>
    <p:extLst>
      <p:ext uri="{BB962C8B-B14F-4D97-AF65-F5344CB8AC3E}">
        <p14:creationId xmlns:p14="http://schemas.microsoft.com/office/powerpoint/2010/main" val="5773335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bmps – Inspection</a:t>
            </a:r>
          </a:p>
        </p:txBody>
      </p:sp>
      <p:sp>
        <p:nvSpPr>
          <p:cNvPr id="3" name="Content Placeholder 2"/>
          <p:cNvSpPr>
            <a:spLocks noGrp="1"/>
          </p:cNvSpPr>
          <p:nvPr>
            <p:ph idx="1"/>
          </p:nvPr>
        </p:nvSpPr>
        <p:spPr/>
        <p:txBody>
          <a:bodyPr/>
          <a:lstStyle/>
          <a:p>
            <a:r>
              <a:rPr lang="en-US" sz="2800" dirty="0"/>
              <a:t>Conduct Inspection</a:t>
            </a:r>
          </a:p>
          <a:p>
            <a:pPr lvl="1"/>
            <a:r>
              <a:rPr lang="en-US" sz="2400" dirty="0"/>
              <a:t>Either “Maintenance Needed” or “No Maintenance Needed”</a:t>
            </a:r>
          </a:p>
          <a:p>
            <a:pPr lvl="1"/>
            <a:r>
              <a:rPr lang="en-US" sz="2400" dirty="0"/>
              <a:t>Every performance criteria must be filled out</a:t>
            </a:r>
          </a:p>
          <a:p>
            <a:r>
              <a:rPr lang="en-US" sz="2800" dirty="0"/>
              <a:t>Take a photo of any issue</a:t>
            </a:r>
          </a:p>
          <a:p>
            <a:r>
              <a:rPr lang="en-US" sz="2800" dirty="0"/>
              <a:t>Fill out initials and date</a:t>
            </a:r>
          </a:p>
          <a:p>
            <a:r>
              <a:rPr lang="en-US" sz="2800" dirty="0"/>
              <a:t>Comment on any issue in comments</a:t>
            </a:r>
          </a:p>
          <a:p>
            <a:r>
              <a:rPr lang="en-US" sz="2800" dirty="0"/>
              <a:t>Discuss any issues with ODOT Construction and Contractor</a:t>
            </a:r>
          </a:p>
          <a:p>
            <a:r>
              <a:rPr lang="en-US" sz="2800" dirty="0"/>
              <a:t>Do not accept BMPs with maintenance issues</a:t>
            </a:r>
          </a:p>
        </p:txBody>
      </p:sp>
      <p:sp>
        <p:nvSpPr>
          <p:cNvPr id="5" name="Footer Placeholder 7"/>
          <p:cNvSpPr>
            <a:spLocks noGrp="1"/>
          </p:cNvSpPr>
          <p:nvPr>
            <p:ph type="ftr" sz="quarter" idx="3"/>
          </p:nvPr>
        </p:nvSpPr>
        <p:spPr>
          <a:xfrm>
            <a:off x="1085851" y="6324600"/>
            <a:ext cx="5543549" cy="365760"/>
          </a:xfrm>
        </p:spPr>
        <p:txBody>
          <a:bodyPr>
            <a:normAutofit/>
          </a:bodyPr>
          <a:lstStyle/>
          <a:p>
            <a:pPr>
              <a:defRPr/>
            </a:pPr>
            <a:r>
              <a:rPr lang="en-US" dirty="0"/>
              <a:t>BMP Maintenance</a:t>
            </a:r>
          </a:p>
        </p:txBody>
      </p:sp>
    </p:spTree>
    <p:extLst>
      <p:ext uri="{BB962C8B-B14F-4D97-AF65-F5344CB8AC3E}">
        <p14:creationId xmlns:p14="http://schemas.microsoft.com/office/powerpoint/2010/main" val="16831079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bmps – Inspection</a:t>
            </a:r>
          </a:p>
        </p:txBody>
      </p:sp>
      <p:sp>
        <p:nvSpPr>
          <p:cNvPr id="3" name="Content Placeholder 2"/>
          <p:cNvSpPr>
            <a:spLocks noGrp="1"/>
          </p:cNvSpPr>
          <p:nvPr>
            <p:ph idx="1"/>
          </p:nvPr>
        </p:nvSpPr>
        <p:spPr/>
        <p:txBody>
          <a:bodyPr/>
          <a:lstStyle/>
          <a:p>
            <a:r>
              <a:rPr lang="en-US" sz="3200" dirty="0"/>
              <a:t>Conduct Inspection</a:t>
            </a:r>
          </a:p>
          <a:p>
            <a:pPr lvl="1"/>
            <a:r>
              <a:rPr lang="en-US" sz="2400" dirty="0"/>
              <a:t>Either “Maintenance Needed” or “No Maintenance Needed”</a:t>
            </a:r>
          </a:p>
          <a:p>
            <a:pPr lvl="1"/>
            <a:r>
              <a:rPr lang="en-US" sz="2400" dirty="0"/>
              <a:t>Every performance criteria must be filled out</a:t>
            </a:r>
          </a:p>
          <a:p>
            <a:r>
              <a:rPr lang="en-US" sz="3200" dirty="0"/>
              <a:t>Take a photo of any issue</a:t>
            </a:r>
          </a:p>
          <a:p>
            <a:r>
              <a:rPr lang="en-US" sz="3200" dirty="0"/>
              <a:t>Fill out initials and date</a:t>
            </a:r>
          </a:p>
          <a:p>
            <a:r>
              <a:rPr lang="en-US" sz="3200" dirty="0"/>
              <a:t>Comment on any issue in comments</a:t>
            </a:r>
          </a:p>
          <a:p>
            <a:r>
              <a:rPr lang="en-US" sz="3200" dirty="0"/>
              <a:t>Inventory photo not needed if no maintenance needed, but they can still be helpful.</a:t>
            </a:r>
          </a:p>
        </p:txBody>
      </p:sp>
      <p:sp>
        <p:nvSpPr>
          <p:cNvPr id="5" name="Footer Placeholder 7"/>
          <p:cNvSpPr>
            <a:spLocks noGrp="1"/>
          </p:cNvSpPr>
          <p:nvPr>
            <p:ph type="ftr" sz="quarter" idx="3"/>
          </p:nvPr>
        </p:nvSpPr>
        <p:spPr>
          <a:xfrm>
            <a:off x="1085851" y="6324600"/>
            <a:ext cx="5543549" cy="365760"/>
          </a:xfrm>
        </p:spPr>
        <p:txBody>
          <a:bodyPr>
            <a:normAutofit/>
          </a:bodyPr>
          <a:lstStyle/>
          <a:p>
            <a:pPr>
              <a:defRPr/>
            </a:pPr>
            <a:r>
              <a:rPr lang="en-US" dirty="0"/>
              <a:t>BMP Maintenance</a:t>
            </a:r>
          </a:p>
        </p:txBody>
      </p:sp>
    </p:spTree>
    <p:extLst>
      <p:ext uri="{BB962C8B-B14F-4D97-AF65-F5344CB8AC3E}">
        <p14:creationId xmlns:p14="http://schemas.microsoft.com/office/powerpoint/2010/main" val="29335641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BMP Inspection</a:t>
            </a:r>
          </a:p>
        </p:txBody>
      </p:sp>
      <p:sp>
        <p:nvSpPr>
          <p:cNvPr id="3" name="Content Placeholder 2"/>
          <p:cNvSpPr>
            <a:spLocks noGrp="1"/>
          </p:cNvSpPr>
          <p:nvPr>
            <p:ph idx="1"/>
          </p:nvPr>
        </p:nvSpPr>
        <p:spPr>
          <a:xfrm>
            <a:off x="628650" y="1143000"/>
            <a:ext cx="8286750" cy="4906964"/>
          </a:xfrm>
        </p:spPr>
        <p:txBody>
          <a:bodyPr/>
          <a:lstStyle/>
          <a:p>
            <a:r>
              <a:rPr lang="en-US" sz="3600" dirty="0"/>
              <a:t>Work with Construction for new BMPs</a:t>
            </a:r>
          </a:p>
          <a:p>
            <a:r>
              <a:rPr lang="en-US" sz="3600" dirty="0"/>
              <a:t>Fill out every cell</a:t>
            </a:r>
          </a:p>
          <a:p>
            <a:r>
              <a:rPr lang="en-US" sz="3600" dirty="0"/>
              <a:t>Make sure there’s a photo of the inventory</a:t>
            </a:r>
          </a:p>
          <a:p>
            <a:r>
              <a:rPr lang="en-US" sz="3600" dirty="0"/>
              <a:t>Make sure any inspection issues are covered by photos </a:t>
            </a:r>
            <a:r>
              <a:rPr lang="en-US" sz="3600" u="sng" dirty="0"/>
              <a:t>and</a:t>
            </a:r>
            <a:r>
              <a:rPr lang="en-US" sz="3600" dirty="0"/>
              <a:t> comments</a:t>
            </a:r>
          </a:p>
        </p:txBody>
      </p:sp>
      <p:sp>
        <p:nvSpPr>
          <p:cNvPr id="5" name="Footer Placeholder 7"/>
          <p:cNvSpPr>
            <a:spLocks noGrp="1"/>
          </p:cNvSpPr>
          <p:nvPr>
            <p:ph type="ftr" sz="quarter" idx="3"/>
          </p:nvPr>
        </p:nvSpPr>
        <p:spPr>
          <a:xfrm>
            <a:off x="1085851" y="6324600"/>
            <a:ext cx="5543549" cy="365760"/>
          </a:xfrm>
        </p:spPr>
        <p:txBody>
          <a:bodyPr>
            <a:normAutofit/>
          </a:bodyPr>
          <a:lstStyle/>
          <a:p>
            <a:pPr>
              <a:defRPr/>
            </a:pPr>
            <a:r>
              <a:rPr lang="en-US" dirty="0"/>
              <a:t>BMP Maintenance</a:t>
            </a:r>
          </a:p>
        </p:txBody>
      </p:sp>
    </p:spTree>
    <p:extLst>
      <p:ext uri="{BB962C8B-B14F-4D97-AF65-F5344CB8AC3E}">
        <p14:creationId xmlns:p14="http://schemas.microsoft.com/office/powerpoint/2010/main" val="15132741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70973"/>
            <a:ext cx="9144000" cy="1938992"/>
          </a:xfrm>
        </p:spPr>
        <p:txBody>
          <a:bodyPr/>
          <a:lstStyle/>
          <a:p>
            <a:r>
              <a:rPr lang="en-US" dirty="0"/>
              <a:t>Common BMP Maintenance Issues</a:t>
            </a:r>
          </a:p>
        </p:txBody>
      </p:sp>
      <p:sp>
        <p:nvSpPr>
          <p:cNvPr id="3" name="Subtitle 2"/>
          <p:cNvSpPr>
            <a:spLocks noGrp="1"/>
          </p:cNvSpPr>
          <p:nvPr>
            <p:ph type="subTitle" idx="1"/>
          </p:nvPr>
        </p:nvSpPr>
        <p:spPr/>
        <p:txBody>
          <a:bodyPr/>
          <a:lstStyle/>
          <a:p>
            <a:endParaRPr lang="en-US" dirty="0"/>
          </a:p>
        </p:txBody>
      </p:sp>
      <p:sp>
        <p:nvSpPr>
          <p:cNvPr id="9" name="Footer Placeholder 8"/>
          <p:cNvSpPr>
            <a:spLocks noGrp="1"/>
          </p:cNvSpPr>
          <p:nvPr>
            <p:ph type="ftr" sz="quarter" idx="3"/>
          </p:nvPr>
        </p:nvSpPr>
        <p:spPr/>
        <p:txBody>
          <a:bodyPr>
            <a:normAutofit/>
          </a:bodyPr>
          <a:lstStyle/>
          <a:p>
            <a:pPr>
              <a:defRPr/>
            </a:pPr>
            <a:r>
              <a:rPr lang="en-US" dirty="0"/>
              <a:t>BMP Maintenance</a:t>
            </a:r>
          </a:p>
        </p:txBody>
      </p:sp>
    </p:spTree>
    <p:extLst>
      <p:ext uri="{BB962C8B-B14F-4D97-AF65-F5344CB8AC3E}">
        <p14:creationId xmlns:p14="http://schemas.microsoft.com/office/powerpoint/2010/main" val="1576771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990600"/>
            <a:ext cx="8686800" cy="510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3200" dirty="0"/>
              <a:t>Vegetated Filter Strip</a:t>
            </a:r>
            <a:br>
              <a:rPr lang="en-US" sz="3200" dirty="0"/>
            </a:br>
            <a:r>
              <a:rPr lang="en-US" sz="3200" dirty="0"/>
              <a:t>Treatment Processes</a:t>
            </a:r>
          </a:p>
        </p:txBody>
      </p:sp>
      <p:sp>
        <p:nvSpPr>
          <p:cNvPr id="3" name="Content Placeholder 2"/>
          <p:cNvSpPr>
            <a:spLocks noGrp="1"/>
          </p:cNvSpPr>
          <p:nvPr>
            <p:ph idx="1"/>
          </p:nvPr>
        </p:nvSpPr>
        <p:spPr/>
        <p:txBody>
          <a:bodyPr/>
          <a:lstStyle/>
          <a:p>
            <a:endParaRPr lang="en-US" dirty="0"/>
          </a:p>
        </p:txBody>
      </p:sp>
      <p:sp>
        <p:nvSpPr>
          <p:cNvPr id="6" name="Parallelogram 5"/>
          <p:cNvSpPr/>
          <p:nvPr/>
        </p:nvSpPr>
        <p:spPr>
          <a:xfrm rot="2288867">
            <a:off x="1555562" y="1919259"/>
            <a:ext cx="1741714" cy="1930800"/>
          </a:xfrm>
          <a:prstGeom prst="parallelogram">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p:cNvSpPr/>
          <p:nvPr/>
        </p:nvSpPr>
        <p:spPr>
          <a:xfrm rot="2288867">
            <a:off x="2507024" y="2806997"/>
            <a:ext cx="2108208" cy="1930800"/>
          </a:xfrm>
          <a:prstGeom prst="parallelogram">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3429000" y="3679380"/>
            <a:ext cx="3004456" cy="1687286"/>
          </a:xfrm>
          <a:custGeom>
            <a:avLst/>
            <a:gdLst>
              <a:gd name="connsiteX0" fmla="*/ 0 w 2993571"/>
              <a:gd name="connsiteY0" fmla="*/ 1371600 h 1850572"/>
              <a:gd name="connsiteX1" fmla="*/ 533400 w 2993571"/>
              <a:gd name="connsiteY1" fmla="*/ 1774372 h 1850572"/>
              <a:gd name="connsiteX2" fmla="*/ 1230086 w 2993571"/>
              <a:gd name="connsiteY2" fmla="*/ 1850572 h 1850572"/>
              <a:gd name="connsiteX3" fmla="*/ 1796143 w 2993571"/>
              <a:gd name="connsiteY3" fmla="*/ 1458686 h 1850572"/>
              <a:gd name="connsiteX4" fmla="*/ 2993571 w 2993571"/>
              <a:gd name="connsiteY4" fmla="*/ 0 h 1850572"/>
              <a:gd name="connsiteX5" fmla="*/ 2242457 w 2993571"/>
              <a:gd name="connsiteY5" fmla="*/ 500743 h 1850572"/>
              <a:gd name="connsiteX6" fmla="*/ 1796143 w 2993571"/>
              <a:gd name="connsiteY6" fmla="*/ 489857 h 1850572"/>
              <a:gd name="connsiteX7" fmla="*/ 1567543 w 2993571"/>
              <a:gd name="connsiteY7" fmla="*/ 163286 h 1850572"/>
              <a:gd name="connsiteX8" fmla="*/ 0 w 2993571"/>
              <a:gd name="connsiteY8" fmla="*/ 1371600 h 1850572"/>
              <a:gd name="connsiteX0" fmla="*/ 0 w 3156857"/>
              <a:gd name="connsiteY0" fmla="*/ 1251857 h 1730829"/>
              <a:gd name="connsiteX1" fmla="*/ 533400 w 3156857"/>
              <a:gd name="connsiteY1" fmla="*/ 1654629 h 1730829"/>
              <a:gd name="connsiteX2" fmla="*/ 1230086 w 3156857"/>
              <a:gd name="connsiteY2" fmla="*/ 1730829 h 1730829"/>
              <a:gd name="connsiteX3" fmla="*/ 1796143 w 3156857"/>
              <a:gd name="connsiteY3" fmla="*/ 1338943 h 1730829"/>
              <a:gd name="connsiteX4" fmla="*/ 3156857 w 3156857"/>
              <a:gd name="connsiteY4" fmla="*/ 0 h 1730829"/>
              <a:gd name="connsiteX5" fmla="*/ 2242457 w 3156857"/>
              <a:gd name="connsiteY5" fmla="*/ 381000 h 1730829"/>
              <a:gd name="connsiteX6" fmla="*/ 1796143 w 3156857"/>
              <a:gd name="connsiteY6" fmla="*/ 370114 h 1730829"/>
              <a:gd name="connsiteX7" fmla="*/ 1567543 w 3156857"/>
              <a:gd name="connsiteY7" fmla="*/ 43543 h 1730829"/>
              <a:gd name="connsiteX8" fmla="*/ 0 w 3156857"/>
              <a:gd name="connsiteY8" fmla="*/ 1251857 h 1730829"/>
              <a:gd name="connsiteX0" fmla="*/ 0 w 3156857"/>
              <a:gd name="connsiteY0" fmla="*/ 1251857 h 1730829"/>
              <a:gd name="connsiteX1" fmla="*/ 533400 w 3156857"/>
              <a:gd name="connsiteY1" fmla="*/ 1654629 h 1730829"/>
              <a:gd name="connsiteX2" fmla="*/ 1230086 w 3156857"/>
              <a:gd name="connsiteY2" fmla="*/ 1730829 h 1730829"/>
              <a:gd name="connsiteX3" fmla="*/ 1774371 w 3156857"/>
              <a:gd name="connsiteY3" fmla="*/ 1404257 h 1730829"/>
              <a:gd name="connsiteX4" fmla="*/ 3156857 w 3156857"/>
              <a:gd name="connsiteY4" fmla="*/ 0 h 1730829"/>
              <a:gd name="connsiteX5" fmla="*/ 2242457 w 3156857"/>
              <a:gd name="connsiteY5" fmla="*/ 381000 h 1730829"/>
              <a:gd name="connsiteX6" fmla="*/ 1796143 w 3156857"/>
              <a:gd name="connsiteY6" fmla="*/ 370114 h 1730829"/>
              <a:gd name="connsiteX7" fmla="*/ 1567543 w 3156857"/>
              <a:gd name="connsiteY7" fmla="*/ 43543 h 1730829"/>
              <a:gd name="connsiteX8" fmla="*/ 0 w 3156857"/>
              <a:gd name="connsiteY8" fmla="*/ 1251857 h 1730829"/>
              <a:gd name="connsiteX0" fmla="*/ 0 w 3156857"/>
              <a:gd name="connsiteY0" fmla="*/ 1251857 h 1730829"/>
              <a:gd name="connsiteX1" fmla="*/ 533400 w 3156857"/>
              <a:gd name="connsiteY1" fmla="*/ 1654629 h 1730829"/>
              <a:gd name="connsiteX2" fmla="*/ 1230086 w 3156857"/>
              <a:gd name="connsiteY2" fmla="*/ 1730829 h 1730829"/>
              <a:gd name="connsiteX3" fmla="*/ 1774371 w 3156857"/>
              <a:gd name="connsiteY3" fmla="*/ 1404257 h 1730829"/>
              <a:gd name="connsiteX4" fmla="*/ 3156857 w 3156857"/>
              <a:gd name="connsiteY4" fmla="*/ 0 h 1730829"/>
              <a:gd name="connsiteX5" fmla="*/ 2242457 w 3156857"/>
              <a:gd name="connsiteY5" fmla="*/ 413657 h 1730829"/>
              <a:gd name="connsiteX6" fmla="*/ 1796143 w 3156857"/>
              <a:gd name="connsiteY6" fmla="*/ 370114 h 1730829"/>
              <a:gd name="connsiteX7" fmla="*/ 1567543 w 3156857"/>
              <a:gd name="connsiteY7" fmla="*/ 43543 h 1730829"/>
              <a:gd name="connsiteX8" fmla="*/ 0 w 3156857"/>
              <a:gd name="connsiteY8" fmla="*/ 1251857 h 1730829"/>
              <a:gd name="connsiteX0" fmla="*/ 0 w 2950028"/>
              <a:gd name="connsiteY0" fmla="*/ 1208314 h 1687286"/>
              <a:gd name="connsiteX1" fmla="*/ 533400 w 2950028"/>
              <a:gd name="connsiteY1" fmla="*/ 1611086 h 1687286"/>
              <a:gd name="connsiteX2" fmla="*/ 1230086 w 2950028"/>
              <a:gd name="connsiteY2" fmla="*/ 1687286 h 1687286"/>
              <a:gd name="connsiteX3" fmla="*/ 1774371 w 2950028"/>
              <a:gd name="connsiteY3" fmla="*/ 1360714 h 1687286"/>
              <a:gd name="connsiteX4" fmla="*/ 2950028 w 2950028"/>
              <a:gd name="connsiteY4" fmla="*/ 108857 h 1687286"/>
              <a:gd name="connsiteX5" fmla="*/ 2242457 w 2950028"/>
              <a:gd name="connsiteY5" fmla="*/ 370114 h 1687286"/>
              <a:gd name="connsiteX6" fmla="*/ 1796143 w 2950028"/>
              <a:gd name="connsiteY6" fmla="*/ 326571 h 1687286"/>
              <a:gd name="connsiteX7" fmla="*/ 1567543 w 2950028"/>
              <a:gd name="connsiteY7" fmla="*/ 0 h 1687286"/>
              <a:gd name="connsiteX8" fmla="*/ 0 w 2950028"/>
              <a:gd name="connsiteY8" fmla="*/ 1208314 h 1687286"/>
              <a:gd name="connsiteX0" fmla="*/ 0 w 2950028"/>
              <a:gd name="connsiteY0" fmla="*/ 1208314 h 1687286"/>
              <a:gd name="connsiteX1" fmla="*/ 533400 w 2950028"/>
              <a:gd name="connsiteY1" fmla="*/ 1611086 h 1687286"/>
              <a:gd name="connsiteX2" fmla="*/ 1230086 w 2950028"/>
              <a:gd name="connsiteY2" fmla="*/ 1687286 h 1687286"/>
              <a:gd name="connsiteX3" fmla="*/ 1774371 w 2950028"/>
              <a:gd name="connsiteY3" fmla="*/ 1360714 h 1687286"/>
              <a:gd name="connsiteX4" fmla="*/ 2950028 w 2950028"/>
              <a:gd name="connsiteY4" fmla="*/ 108857 h 1687286"/>
              <a:gd name="connsiteX5" fmla="*/ 2242457 w 2950028"/>
              <a:gd name="connsiteY5" fmla="*/ 370114 h 1687286"/>
              <a:gd name="connsiteX6" fmla="*/ 1926771 w 2950028"/>
              <a:gd name="connsiteY6" fmla="*/ 359228 h 1687286"/>
              <a:gd name="connsiteX7" fmla="*/ 1567543 w 2950028"/>
              <a:gd name="connsiteY7" fmla="*/ 0 h 1687286"/>
              <a:gd name="connsiteX8" fmla="*/ 0 w 2950028"/>
              <a:gd name="connsiteY8" fmla="*/ 1208314 h 1687286"/>
              <a:gd name="connsiteX0" fmla="*/ 0 w 2950028"/>
              <a:gd name="connsiteY0" fmla="*/ 1208314 h 1687286"/>
              <a:gd name="connsiteX1" fmla="*/ 533400 w 2950028"/>
              <a:gd name="connsiteY1" fmla="*/ 1611086 h 1687286"/>
              <a:gd name="connsiteX2" fmla="*/ 1230086 w 2950028"/>
              <a:gd name="connsiteY2" fmla="*/ 1687286 h 1687286"/>
              <a:gd name="connsiteX3" fmla="*/ 1774371 w 2950028"/>
              <a:gd name="connsiteY3" fmla="*/ 1360714 h 1687286"/>
              <a:gd name="connsiteX4" fmla="*/ 2950028 w 2950028"/>
              <a:gd name="connsiteY4" fmla="*/ 108857 h 1687286"/>
              <a:gd name="connsiteX5" fmla="*/ 2351314 w 2950028"/>
              <a:gd name="connsiteY5" fmla="*/ 424543 h 1687286"/>
              <a:gd name="connsiteX6" fmla="*/ 1926771 w 2950028"/>
              <a:gd name="connsiteY6" fmla="*/ 359228 h 1687286"/>
              <a:gd name="connsiteX7" fmla="*/ 1567543 w 2950028"/>
              <a:gd name="connsiteY7" fmla="*/ 0 h 1687286"/>
              <a:gd name="connsiteX8" fmla="*/ 0 w 2950028"/>
              <a:gd name="connsiteY8" fmla="*/ 1208314 h 1687286"/>
              <a:gd name="connsiteX0" fmla="*/ 0 w 2950028"/>
              <a:gd name="connsiteY0" fmla="*/ 1208314 h 1687286"/>
              <a:gd name="connsiteX1" fmla="*/ 533400 w 2950028"/>
              <a:gd name="connsiteY1" fmla="*/ 1611086 h 1687286"/>
              <a:gd name="connsiteX2" fmla="*/ 1230086 w 2950028"/>
              <a:gd name="connsiteY2" fmla="*/ 1687286 h 1687286"/>
              <a:gd name="connsiteX3" fmla="*/ 1774371 w 2950028"/>
              <a:gd name="connsiteY3" fmla="*/ 1360714 h 1687286"/>
              <a:gd name="connsiteX4" fmla="*/ 2950028 w 2950028"/>
              <a:gd name="connsiteY4" fmla="*/ 108857 h 1687286"/>
              <a:gd name="connsiteX5" fmla="*/ 2383971 w 2950028"/>
              <a:gd name="connsiteY5" fmla="*/ 424543 h 1687286"/>
              <a:gd name="connsiteX6" fmla="*/ 1926771 w 2950028"/>
              <a:gd name="connsiteY6" fmla="*/ 359228 h 1687286"/>
              <a:gd name="connsiteX7" fmla="*/ 1567543 w 2950028"/>
              <a:gd name="connsiteY7" fmla="*/ 0 h 1687286"/>
              <a:gd name="connsiteX8" fmla="*/ 0 w 2950028"/>
              <a:gd name="connsiteY8" fmla="*/ 1208314 h 1687286"/>
              <a:gd name="connsiteX0" fmla="*/ 0 w 2950028"/>
              <a:gd name="connsiteY0" fmla="*/ 1208314 h 1687286"/>
              <a:gd name="connsiteX1" fmla="*/ 533400 w 2950028"/>
              <a:gd name="connsiteY1" fmla="*/ 1611086 h 1687286"/>
              <a:gd name="connsiteX2" fmla="*/ 1230086 w 2950028"/>
              <a:gd name="connsiteY2" fmla="*/ 1687286 h 1687286"/>
              <a:gd name="connsiteX3" fmla="*/ 2035628 w 2950028"/>
              <a:gd name="connsiteY3" fmla="*/ 1295400 h 1687286"/>
              <a:gd name="connsiteX4" fmla="*/ 2950028 w 2950028"/>
              <a:gd name="connsiteY4" fmla="*/ 108857 h 1687286"/>
              <a:gd name="connsiteX5" fmla="*/ 2383971 w 2950028"/>
              <a:gd name="connsiteY5" fmla="*/ 424543 h 1687286"/>
              <a:gd name="connsiteX6" fmla="*/ 1926771 w 2950028"/>
              <a:gd name="connsiteY6" fmla="*/ 359228 h 1687286"/>
              <a:gd name="connsiteX7" fmla="*/ 1567543 w 2950028"/>
              <a:gd name="connsiteY7" fmla="*/ 0 h 1687286"/>
              <a:gd name="connsiteX8" fmla="*/ 0 w 2950028"/>
              <a:gd name="connsiteY8" fmla="*/ 1208314 h 1687286"/>
              <a:gd name="connsiteX0" fmla="*/ 0 w 3004456"/>
              <a:gd name="connsiteY0" fmla="*/ 1208314 h 1687286"/>
              <a:gd name="connsiteX1" fmla="*/ 533400 w 3004456"/>
              <a:gd name="connsiteY1" fmla="*/ 1611086 h 1687286"/>
              <a:gd name="connsiteX2" fmla="*/ 1230086 w 3004456"/>
              <a:gd name="connsiteY2" fmla="*/ 1687286 h 1687286"/>
              <a:gd name="connsiteX3" fmla="*/ 2035628 w 3004456"/>
              <a:gd name="connsiteY3" fmla="*/ 1295400 h 1687286"/>
              <a:gd name="connsiteX4" fmla="*/ 3004456 w 3004456"/>
              <a:gd name="connsiteY4" fmla="*/ 195943 h 1687286"/>
              <a:gd name="connsiteX5" fmla="*/ 2383971 w 3004456"/>
              <a:gd name="connsiteY5" fmla="*/ 424543 h 1687286"/>
              <a:gd name="connsiteX6" fmla="*/ 1926771 w 3004456"/>
              <a:gd name="connsiteY6" fmla="*/ 359228 h 1687286"/>
              <a:gd name="connsiteX7" fmla="*/ 1567543 w 3004456"/>
              <a:gd name="connsiteY7" fmla="*/ 0 h 1687286"/>
              <a:gd name="connsiteX8" fmla="*/ 0 w 3004456"/>
              <a:gd name="connsiteY8" fmla="*/ 1208314 h 1687286"/>
              <a:gd name="connsiteX0" fmla="*/ 0 w 3004456"/>
              <a:gd name="connsiteY0" fmla="*/ 1208314 h 1687286"/>
              <a:gd name="connsiteX1" fmla="*/ 533400 w 3004456"/>
              <a:gd name="connsiteY1" fmla="*/ 1611086 h 1687286"/>
              <a:gd name="connsiteX2" fmla="*/ 1230086 w 3004456"/>
              <a:gd name="connsiteY2" fmla="*/ 1687286 h 1687286"/>
              <a:gd name="connsiteX3" fmla="*/ 2068285 w 3004456"/>
              <a:gd name="connsiteY3" fmla="*/ 1404257 h 1687286"/>
              <a:gd name="connsiteX4" fmla="*/ 3004456 w 3004456"/>
              <a:gd name="connsiteY4" fmla="*/ 195943 h 1687286"/>
              <a:gd name="connsiteX5" fmla="*/ 2383971 w 3004456"/>
              <a:gd name="connsiteY5" fmla="*/ 424543 h 1687286"/>
              <a:gd name="connsiteX6" fmla="*/ 1926771 w 3004456"/>
              <a:gd name="connsiteY6" fmla="*/ 359228 h 1687286"/>
              <a:gd name="connsiteX7" fmla="*/ 1567543 w 3004456"/>
              <a:gd name="connsiteY7" fmla="*/ 0 h 1687286"/>
              <a:gd name="connsiteX8" fmla="*/ 0 w 3004456"/>
              <a:gd name="connsiteY8" fmla="*/ 1208314 h 1687286"/>
              <a:gd name="connsiteX0" fmla="*/ 0 w 3004456"/>
              <a:gd name="connsiteY0" fmla="*/ 1208314 h 1687286"/>
              <a:gd name="connsiteX1" fmla="*/ 533400 w 3004456"/>
              <a:gd name="connsiteY1" fmla="*/ 1611086 h 1687286"/>
              <a:gd name="connsiteX2" fmla="*/ 1230086 w 3004456"/>
              <a:gd name="connsiteY2" fmla="*/ 1687286 h 1687286"/>
              <a:gd name="connsiteX3" fmla="*/ 2068285 w 3004456"/>
              <a:gd name="connsiteY3" fmla="*/ 1404257 h 1687286"/>
              <a:gd name="connsiteX4" fmla="*/ 3004456 w 3004456"/>
              <a:gd name="connsiteY4" fmla="*/ 293914 h 1687286"/>
              <a:gd name="connsiteX5" fmla="*/ 2383971 w 3004456"/>
              <a:gd name="connsiteY5" fmla="*/ 424543 h 1687286"/>
              <a:gd name="connsiteX6" fmla="*/ 1926771 w 3004456"/>
              <a:gd name="connsiteY6" fmla="*/ 359228 h 1687286"/>
              <a:gd name="connsiteX7" fmla="*/ 1567543 w 3004456"/>
              <a:gd name="connsiteY7" fmla="*/ 0 h 1687286"/>
              <a:gd name="connsiteX8" fmla="*/ 0 w 3004456"/>
              <a:gd name="connsiteY8" fmla="*/ 1208314 h 1687286"/>
              <a:gd name="connsiteX0" fmla="*/ 0 w 3004456"/>
              <a:gd name="connsiteY0" fmla="*/ 1208314 h 1687286"/>
              <a:gd name="connsiteX1" fmla="*/ 533400 w 3004456"/>
              <a:gd name="connsiteY1" fmla="*/ 1611086 h 1687286"/>
              <a:gd name="connsiteX2" fmla="*/ 1230086 w 3004456"/>
              <a:gd name="connsiteY2" fmla="*/ 1687286 h 1687286"/>
              <a:gd name="connsiteX3" fmla="*/ 2035628 w 3004456"/>
              <a:gd name="connsiteY3" fmla="*/ 1513114 h 1687286"/>
              <a:gd name="connsiteX4" fmla="*/ 3004456 w 3004456"/>
              <a:gd name="connsiteY4" fmla="*/ 293914 h 1687286"/>
              <a:gd name="connsiteX5" fmla="*/ 2383971 w 3004456"/>
              <a:gd name="connsiteY5" fmla="*/ 424543 h 1687286"/>
              <a:gd name="connsiteX6" fmla="*/ 1926771 w 3004456"/>
              <a:gd name="connsiteY6" fmla="*/ 359228 h 1687286"/>
              <a:gd name="connsiteX7" fmla="*/ 1567543 w 3004456"/>
              <a:gd name="connsiteY7" fmla="*/ 0 h 1687286"/>
              <a:gd name="connsiteX8" fmla="*/ 0 w 3004456"/>
              <a:gd name="connsiteY8" fmla="*/ 1208314 h 1687286"/>
              <a:gd name="connsiteX0" fmla="*/ 0 w 3004456"/>
              <a:gd name="connsiteY0" fmla="*/ 1208314 h 1687286"/>
              <a:gd name="connsiteX1" fmla="*/ 533400 w 3004456"/>
              <a:gd name="connsiteY1" fmla="*/ 1611086 h 1687286"/>
              <a:gd name="connsiteX2" fmla="*/ 1230086 w 3004456"/>
              <a:gd name="connsiteY2" fmla="*/ 1687286 h 1687286"/>
              <a:gd name="connsiteX3" fmla="*/ 1970314 w 3004456"/>
              <a:gd name="connsiteY3" fmla="*/ 1545771 h 1687286"/>
              <a:gd name="connsiteX4" fmla="*/ 3004456 w 3004456"/>
              <a:gd name="connsiteY4" fmla="*/ 293914 h 1687286"/>
              <a:gd name="connsiteX5" fmla="*/ 2383971 w 3004456"/>
              <a:gd name="connsiteY5" fmla="*/ 424543 h 1687286"/>
              <a:gd name="connsiteX6" fmla="*/ 1926771 w 3004456"/>
              <a:gd name="connsiteY6" fmla="*/ 359228 h 1687286"/>
              <a:gd name="connsiteX7" fmla="*/ 1567543 w 3004456"/>
              <a:gd name="connsiteY7" fmla="*/ 0 h 1687286"/>
              <a:gd name="connsiteX8" fmla="*/ 0 w 3004456"/>
              <a:gd name="connsiteY8" fmla="*/ 1208314 h 168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4456" h="1687286">
                <a:moveTo>
                  <a:pt x="0" y="1208314"/>
                </a:moveTo>
                <a:lnTo>
                  <a:pt x="533400" y="1611086"/>
                </a:lnTo>
                <a:lnTo>
                  <a:pt x="1230086" y="1687286"/>
                </a:lnTo>
                <a:lnTo>
                  <a:pt x="1970314" y="1545771"/>
                </a:lnTo>
                <a:lnTo>
                  <a:pt x="3004456" y="293914"/>
                </a:lnTo>
                <a:lnTo>
                  <a:pt x="2383971" y="424543"/>
                </a:lnTo>
                <a:lnTo>
                  <a:pt x="1926771" y="359228"/>
                </a:lnTo>
                <a:lnTo>
                  <a:pt x="1567543" y="0"/>
                </a:lnTo>
                <a:lnTo>
                  <a:pt x="0" y="1208314"/>
                </a:lnTo>
                <a:close/>
              </a:path>
            </a:pathLst>
          </a:cu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a:stCxn id="9" idx="1"/>
          </p:cNvCxnSpPr>
          <p:nvPr/>
        </p:nvCxnSpPr>
        <p:spPr>
          <a:xfrm flipV="1">
            <a:off x="3962400" y="4005952"/>
            <a:ext cx="1404257" cy="128451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9" idx="2"/>
            <a:endCxn id="9" idx="5"/>
          </p:cNvCxnSpPr>
          <p:nvPr/>
        </p:nvCxnSpPr>
        <p:spPr>
          <a:xfrm flipV="1">
            <a:off x="4659086" y="4103923"/>
            <a:ext cx="1153885" cy="126274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9" idx="0"/>
            <a:endCxn id="9" idx="7"/>
          </p:cNvCxnSpPr>
          <p:nvPr/>
        </p:nvCxnSpPr>
        <p:spPr>
          <a:xfrm flipV="1">
            <a:off x="3429000" y="3679380"/>
            <a:ext cx="1567543" cy="120831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426419" y="3679380"/>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639779" y="3720239"/>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779096" y="3951015"/>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959819" y="3910156"/>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028399" y="4168149"/>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229778" y="4181791"/>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352800" y="4411990"/>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534578" y="4429405"/>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693119" y="3483434"/>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906479" y="3524293"/>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045796" y="3755069"/>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226519" y="3714210"/>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295099" y="3972203"/>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496478" y="3985845"/>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619500" y="4216044"/>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801278" y="4233459"/>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959148" y="3286407"/>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172508" y="3327266"/>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11825" y="3558042"/>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492548" y="3517183"/>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561128" y="3775176"/>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762507" y="3788818"/>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885529" y="4019017"/>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4067307" y="4036432"/>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3271568" y="3093223"/>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3484928" y="3134082"/>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624245" y="3364858"/>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3804968" y="3323999"/>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873548" y="3581992"/>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4074927" y="3595634"/>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4197949" y="3825833"/>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4379727" y="3843248"/>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3521926" y="2789508"/>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3735286" y="2830367"/>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3874603" y="3061143"/>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4055326" y="3020284"/>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4123906" y="3278277"/>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4325285" y="3291919"/>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4448307" y="3522118"/>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30085" y="3539533"/>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68" name="Right Arrow 67"/>
          <p:cNvSpPr/>
          <p:nvPr/>
        </p:nvSpPr>
        <p:spPr>
          <a:xfrm rot="2531347">
            <a:off x="1502648" y="3044823"/>
            <a:ext cx="929640" cy="303715"/>
          </a:xfrm>
          <a:prstGeom prst="right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ight Arrow 68"/>
          <p:cNvSpPr/>
          <p:nvPr/>
        </p:nvSpPr>
        <p:spPr>
          <a:xfrm rot="2531347">
            <a:off x="1995274" y="2709870"/>
            <a:ext cx="929640" cy="303715"/>
          </a:xfrm>
          <a:prstGeom prst="right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ight Arrow 69"/>
          <p:cNvSpPr/>
          <p:nvPr/>
        </p:nvSpPr>
        <p:spPr>
          <a:xfrm rot="2531347">
            <a:off x="2441659" y="2370886"/>
            <a:ext cx="929640" cy="303715"/>
          </a:xfrm>
          <a:prstGeom prst="right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Cloud 70"/>
          <p:cNvSpPr/>
          <p:nvPr/>
        </p:nvSpPr>
        <p:spPr>
          <a:xfrm>
            <a:off x="1025975" y="1164646"/>
            <a:ext cx="1845122" cy="119742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3" name="Straight Connector 72"/>
          <p:cNvCxnSpPr/>
          <p:nvPr/>
        </p:nvCxnSpPr>
        <p:spPr>
          <a:xfrm>
            <a:off x="1528703" y="2362075"/>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749683" y="2462363"/>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930379" y="2436922"/>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852940" y="2054569"/>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413853" y="2284522"/>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406783" y="2709550"/>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252603" y="2369570"/>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627763" y="2723119"/>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066806" y="2631106"/>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749683" y="2997116"/>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948536" y="2780586"/>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562106" y="2450432"/>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713775" y="2232410"/>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86" name="Down Arrow 85"/>
          <p:cNvSpPr/>
          <p:nvPr/>
        </p:nvSpPr>
        <p:spPr>
          <a:xfrm rot="18724086">
            <a:off x="3537275" y="2836336"/>
            <a:ext cx="142623" cy="200025"/>
          </a:xfrm>
          <a:prstGeom prst="down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Down Arrow 86"/>
          <p:cNvSpPr/>
          <p:nvPr/>
        </p:nvSpPr>
        <p:spPr>
          <a:xfrm rot="18724086">
            <a:off x="3299213" y="3023993"/>
            <a:ext cx="142623" cy="200025"/>
          </a:xfrm>
          <a:prstGeom prst="down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Down Arrow 87"/>
          <p:cNvSpPr/>
          <p:nvPr/>
        </p:nvSpPr>
        <p:spPr>
          <a:xfrm rot="18724086">
            <a:off x="3078232" y="3178264"/>
            <a:ext cx="142623" cy="200025"/>
          </a:xfrm>
          <a:prstGeom prst="down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Down Arrow 88"/>
          <p:cNvSpPr/>
          <p:nvPr/>
        </p:nvSpPr>
        <p:spPr>
          <a:xfrm rot="18724086">
            <a:off x="2836638" y="3384793"/>
            <a:ext cx="142623" cy="200025"/>
          </a:xfrm>
          <a:prstGeom prst="down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Down Arrow 89"/>
          <p:cNvSpPr/>
          <p:nvPr/>
        </p:nvSpPr>
        <p:spPr>
          <a:xfrm rot="18724086">
            <a:off x="2520440" y="3623566"/>
            <a:ext cx="142623" cy="200025"/>
          </a:xfrm>
          <a:prstGeom prst="down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p:cNvSpPr/>
          <p:nvPr/>
        </p:nvSpPr>
        <p:spPr>
          <a:xfrm>
            <a:off x="3458734" y="270955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p:cNvSpPr/>
          <p:nvPr/>
        </p:nvSpPr>
        <p:spPr>
          <a:xfrm>
            <a:off x="3316719" y="284722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p:cNvSpPr/>
          <p:nvPr/>
        </p:nvSpPr>
        <p:spPr>
          <a:xfrm>
            <a:off x="3143724" y="2936348"/>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p:cNvSpPr/>
          <p:nvPr/>
        </p:nvSpPr>
        <p:spPr>
          <a:xfrm>
            <a:off x="3034868" y="309558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p:cNvSpPr/>
          <p:nvPr/>
        </p:nvSpPr>
        <p:spPr>
          <a:xfrm>
            <a:off x="2841165" y="317653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p:cNvSpPr/>
          <p:nvPr/>
        </p:nvSpPr>
        <p:spPr>
          <a:xfrm>
            <a:off x="2731287" y="333003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p:cNvSpPr/>
          <p:nvPr/>
        </p:nvSpPr>
        <p:spPr>
          <a:xfrm>
            <a:off x="2509718" y="340179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p:cNvSpPr/>
          <p:nvPr/>
        </p:nvSpPr>
        <p:spPr>
          <a:xfrm>
            <a:off x="2257497" y="365318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p:cNvSpPr/>
          <p:nvPr/>
        </p:nvSpPr>
        <p:spPr>
          <a:xfrm>
            <a:off x="3823133" y="374238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p:cNvSpPr/>
          <p:nvPr/>
        </p:nvSpPr>
        <p:spPr>
          <a:xfrm>
            <a:off x="3174131" y="387801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p:cNvSpPr/>
          <p:nvPr/>
        </p:nvSpPr>
        <p:spPr>
          <a:xfrm>
            <a:off x="4145078" y="397163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p:cNvSpPr/>
          <p:nvPr/>
        </p:nvSpPr>
        <p:spPr>
          <a:xfrm>
            <a:off x="3710119" y="3940908"/>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p:cNvSpPr/>
          <p:nvPr/>
        </p:nvSpPr>
        <p:spPr>
          <a:xfrm>
            <a:off x="3444090" y="327979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p:cNvSpPr/>
          <p:nvPr/>
        </p:nvSpPr>
        <p:spPr>
          <a:xfrm>
            <a:off x="3143241" y="350238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p:cNvSpPr/>
          <p:nvPr/>
        </p:nvSpPr>
        <p:spPr>
          <a:xfrm>
            <a:off x="2716517" y="396473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p:cNvSpPr/>
          <p:nvPr/>
        </p:nvSpPr>
        <p:spPr>
          <a:xfrm>
            <a:off x="3100378" y="343177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p:cNvSpPr/>
          <p:nvPr/>
        </p:nvSpPr>
        <p:spPr>
          <a:xfrm>
            <a:off x="3567112" y="351701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p:cNvSpPr/>
          <p:nvPr/>
        </p:nvSpPr>
        <p:spPr>
          <a:xfrm>
            <a:off x="2732703" y="4083614"/>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p:cNvSpPr/>
          <p:nvPr/>
        </p:nvSpPr>
        <p:spPr>
          <a:xfrm>
            <a:off x="3235629" y="411336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p:cNvSpPr/>
          <p:nvPr/>
        </p:nvSpPr>
        <p:spPr>
          <a:xfrm>
            <a:off x="3219180" y="323113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p:cNvSpPr/>
          <p:nvPr/>
        </p:nvSpPr>
        <p:spPr>
          <a:xfrm>
            <a:off x="3671054" y="298434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p:cNvSpPr/>
          <p:nvPr/>
        </p:nvSpPr>
        <p:spPr>
          <a:xfrm>
            <a:off x="3460368" y="2967896"/>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p:cNvSpPr/>
          <p:nvPr/>
        </p:nvSpPr>
        <p:spPr>
          <a:xfrm>
            <a:off x="3242711" y="369404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p:cNvSpPr/>
          <p:nvPr/>
        </p:nvSpPr>
        <p:spPr>
          <a:xfrm>
            <a:off x="2841165" y="367921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6" name="Straight Arrow Connector 115"/>
          <p:cNvCxnSpPr/>
          <p:nvPr/>
        </p:nvCxnSpPr>
        <p:spPr>
          <a:xfrm>
            <a:off x="2460094" y="4181791"/>
            <a:ext cx="0" cy="345587"/>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a:off x="2731287" y="4398925"/>
            <a:ext cx="0" cy="345587"/>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a:off x="3037512" y="4642766"/>
            <a:ext cx="0" cy="345587"/>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20" name="Down Arrow 119"/>
          <p:cNvSpPr/>
          <p:nvPr/>
        </p:nvSpPr>
        <p:spPr>
          <a:xfrm rot="18724086">
            <a:off x="3641869" y="4768393"/>
            <a:ext cx="142623" cy="200025"/>
          </a:xfrm>
          <a:prstGeom prst="downArrow">
            <a:avLst/>
          </a:pr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Down Arrow 129"/>
          <p:cNvSpPr/>
          <p:nvPr/>
        </p:nvSpPr>
        <p:spPr>
          <a:xfrm rot="18724086">
            <a:off x="3936241" y="4589675"/>
            <a:ext cx="142623" cy="200025"/>
          </a:xfrm>
          <a:prstGeom prst="downArrow">
            <a:avLst/>
          </a:pr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Down Arrow 130"/>
          <p:cNvSpPr/>
          <p:nvPr/>
        </p:nvSpPr>
        <p:spPr>
          <a:xfrm rot="18724086">
            <a:off x="4195112" y="4317113"/>
            <a:ext cx="142623" cy="200025"/>
          </a:xfrm>
          <a:prstGeom prst="downArrow">
            <a:avLst/>
          </a:pr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Down Arrow 131"/>
          <p:cNvSpPr/>
          <p:nvPr/>
        </p:nvSpPr>
        <p:spPr>
          <a:xfrm rot="18724086">
            <a:off x="4495516" y="4093960"/>
            <a:ext cx="142623" cy="200025"/>
          </a:xfrm>
          <a:prstGeom prst="downArrow">
            <a:avLst/>
          </a:pr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Down Arrow 132"/>
          <p:cNvSpPr/>
          <p:nvPr/>
        </p:nvSpPr>
        <p:spPr>
          <a:xfrm rot="18724086">
            <a:off x="4803208" y="3854064"/>
            <a:ext cx="142623" cy="200025"/>
          </a:xfrm>
          <a:prstGeom prst="downArrow">
            <a:avLst/>
          </a:pr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Down Arrow 133"/>
          <p:cNvSpPr/>
          <p:nvPr/>
        </p:nvSpPr>
        <p:spPr>
          <a:xfrm rot="2469072">
            <a:off x="5155998" y="4105454"/>
            <a:ext cx="244021" cy="514147"/>
          </a:xfrm>
          <a:prstGeom prst="downArrow">
            <a:avLst/>
          </a:pr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Footer Placeholder 3"/>
          <p:cNvSpPr>
            <a:spLocks noGrp="1"/>
          </p:cNvSpPr>
          <p:nvPr>
            <p:ph type="ftr" sz="quarter" idx="3"/>
          </p:nvPr>
        </p:nvSpPr>
        <p:spPr>
          <a:xfrm>
            <a:off x="1085851" y="6324600"/>
            <a:ext cx="5543549" cy="365760"/>
          </a:xfrm>
        </p:spPr>
        <p:txBody>
          <a:bodyPr/>
          <a:lstStyle/>
          <a:p>
            <a:pPr>
              <a:defRPr/>
            </a:pPr>
            <a:r>
              <a:rPr lang="en-US" dirty="0"/>
              <a:t>BMP Maintenance</a:t>
            </a:r>
          </a:p>
        </p:txBody>
      </p:sp>
    </p:spTree>
    <p:extLst>
      <p:ext uri="{BB962C8B-B14F-4D97-AF65-F5344CB8AC3E}">
        <p14:creationId xmlns:p14="http://schemas.microsoft.com/office/powerpoint/2010/main" val="88851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22" presetClass="entr" presetSubtype="1" repeatCount="indefinite" fill="hold" nodeType="withEffect">
                                  <p:stCondLst>
                                    <p:cond delay="0"/>
                                  </p:stCondLst>
                                  <p:childTnLst>
                                    <p:set>
                                      <p:cBhvr>
                                        <p:cTn id="8" dur="1" fill="hold">
                                          <p:stCondLst>
                                            <p:cond delay="0"/>
                                          </p:stCondLst>
                                        </p:cTn>
                                        <p:tgtEl>
                                          <p:spTgt spid="73"/>
                                        </p:tgtEl>
                                        <p:attrNameLst>
                                          <p:attrName>style.visibility</p:attrName>
                                        </p:attrNameLst>
                                      </p:cBhvr>
                                      <p:to>
                                        <p:strVal val="visible"/>
                                      </p:to>
                                    </p:set>
                                    <p:animEffect transition="in" filter="wipe(up)">
                                      <p:cBhvr>
                                        <p:cTn id="9" dur="1000"/>
                                        <p:tgtEl>
                                          <p:spTgt spid="73"/>
                                        </p:tgtEl>
                                      </p:cBhvr>
                                    </p:animEffect>
                                  </p:childTnLst>
                                </p:cTn>
                              </p:par>
                              <p:par>
                                <p:cTn id="10" presetID="22" presetClass="entr" presetSubtype="1" repeatCount="indefinite" fill="hold"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wipe(up)">
                                      <p:cBhvr>
                                        <p:cTn id="12" dur="1000"/>
                                        <p:tgtEl>
                                          <p:spTgt spid="80"/>
                                        </p:tgtEl>
                                      </p:cBhvr>
                                    </p:animEffect>
                                  </p:childTnLst>
                                </p:cTn>
                              </p:par>
                              <p:par>
                                <p:cTn id="13" presetID="22" presetClass="entr" presetSubtype="1" repeatCount="indefinite"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up)">
                                      <p:cBhvr>
                                        <p:cTn id="15" dur="1000"/>
                                        <p:tgtEl>
                                          <p:spTgt spid="75"/>
                                        </p:tgtEl>
                                      </p:cBhvr>
                                    </p:animEffect>
                                  </p:childTnLst>
                                </p:cTn>
                              </p:par>
                              <p:par>
                                <p:cTn id="16" presetID="22" presetClass="entr" presetSubtype="1" repeatCount="indefinite"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up)">
                                      <p:cBhvr>
                                        <p:cTn id="18" dur="1000"/>
                                        <p:tgtEl>
                                          <p:spTgt spid="81"/>
                                        </p:tgtEl>
                                      </p:cBhvr>
                                    </p:animEffect>
                                  </p:childTnLst>
                                </p:cTn>
                              </p:par>
                              <p:par>
                                <p:cTn id="19" presetID="22" presetClass="entr" presetSubtype="1" repeatCount="indefinite" fill="hold" nodeType="with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wipe(up)">
                                      <p:cBhvr>
                                        <p:cTn id="21" dur="1000"/>
                                        <p:tgtEl>
                                          <p:spTgt spid="77"/>
                                        </p:tgtEl>
                                      </p:cBhvr>
                                    </p:animEffect>
                                  </p:childTnLst>
                                </p:cTn>
                              </p:par>
                              <p:par>
                                <p:cTn id="22" presetID="22" presetClass="entr" presetSubtype="1" repeatCount="indefinite" fill="hold" nodeType="with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wipe(up)">
                                      <p:cBhvr>
                                        <p:cTn id="24" dur="1000"/>
                                        <p:tgtEl>
                                          <p:spTgt spid="85"/>
                                        </p:tgtEl>
                                      </p:cBhvr>
                                    </p:animEffect>
                                  </p:childTnLst>
                                </p:cTn>
                              </p:par>
                              <p:par>
                                <p:cTn id="25" presetID="22" presetClass="entr" presetSubtype="1" repeatCount="indefinite" fill="hold" nodeType="with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wipe(up)">
                                      <p:cBhvr>
                                        <p:cTn id="27" dur="1000"/>
                                        <p:tgtEl>
                                          <p:spTgt spid="78"/>
                                        </p:tgtEl>
                                      </p:cBhvr>
                                    </p:animEffect>
                                  </p:childTnLst>
                                </p:cTn>
                              </p:par>
                              <p:par>
                                <p:cTn id="28" presetID="22" presetClass="entr" presetSubtype="1" repeatCount="indefinite" fill="hold" nodeType="withEffect">
                                  <p:stCondLst>
                                    <p:cond delay="500"/>
                                  </p:stCondLst>
                                  <p:childTnLst>
                                    <p:set>
                                      <p:cBhvr>
                                        <p:cTn id="29" dur="1" fill="hold">
                                          <p:stCondLst>
                                            <p:cond delay="0"/>
                                          </p:stCondLst>
                                        </p:cTn>
                                        <p:tgtEl>
                                          <p:spTgt spid="82"/>
                                        </p:tgtEl>
                                        <p:attrNameLst>
                                          <p:attrName>style.visibility</p:attrName>
                                        </p:attrNameLst>
                                      </p:cBhvr>
                                      <p:to>
                                        <p:strVal val="visible"/>
                                      </p:to>
                                    </p:set>
                                    <p:animEffect transition="in" filter="wipe(up)">
                                      <p:cBhvr>
                                        <p:cTn id="30" dur="1000"/>
                                        <p:tgtEl>
                                          <p:spTgt spid="82"/>
                                        </p:tgtEl>
                                      </p:cBhvr>
                                    </p:animEffect>
                                  </p:childTnLst>
                                </p:cTn>
                              </p:par>
                              <p:par>
                                <p:cTn id="31" presetID="22" presetClass="entr" presetSubtype="1" repeatCount="indefinite" fill="hold" nodeType="withEffect">
                                  <p:stCondLst>
                                    <p:cond delay="500"/>
                                  </p:stCondLst>
                                  <p:childTnLst>
                                    <p:set>
                                      <p:cBhvr>
                                        <p:cTn id="32" dur="1" fill="hold">
                                          <p:stCondLst>
                                            <p:cond delay="0"/>
                                          </p:stCondLst>
                                        </p:cTn>
                                        <p:tgtEl>
                                          <p:spTgt spid="74"/>
                                        </p:tgtEl>
                                        <p:attrNameLst>
                                          <p:attrName>style.visibility</p:attrName>
                                        </p:attrNameLst>
                                      </p:cBhvr>
                                      <p:to>
                                        <p:strVal val="visible"/>
                                      </p:to>
                                    </p:set>
                                    <p:animEffect transition="in" filter="wipe(up)">
                                      <p:cBhvr>
                                        <p:cTn id="33" dur="1000"/>
                                        <p:tgtEl>
                                          <p:spTgt spid="74"/>
                                        </p:tgtEl>
                                      </p:cBhvr>
                                    </p:animEffect>
                                  </p:childTnLst>
                                </p:cTn>
                              </p:par>
                              <p:par>
                                <p:cTn id="34" presetID="22" presetClass="entr" presetSubtype="1" repeatCount="indefinite" fill="hold" nodeType="withEffect">
                                  <p:stCondLst>
                                    <p:cond delay="500"/>
                                  </p:stCondLst>
                                  <p:childTnLst>
                                    <p:set>
                                      <p:cBhvr>
                                        <p:cTn id="35" dur="1" fill="hold">
                                          <p:stCondLst>
                                            <p:cond delay="0"/>
                                          </p:stCondLst>
                                        </p:cTn>
                                        <p:tgtEl>
                                          <p:spTgt spid="83"/>
                                        </p:tgtEl>
                                        <p:attrNameLst>
                                          <p:attrName>style.visibility</p:attrName>
                                        </p:attrNameLst>
                                      </p:cBhvr>
                                      <p:to>
                                        <p:strVal val="visible"/>
                                      </p:to>
                                    </p:set>
                                    <p:animEffect transition="in" filter="wipe(up)">
                                      <p:cBhvr>
                                        <p:cTn id="36" dur="1000"/>
                                        <p:tgtEl>
                                          <p:spTgt spid="83"/>
                                        </p:tgtEl>
                                      </p:cBhvr>
                                    </p:animEffect>
                                  </p:childTnLst>
                                </p:cTn>
                              </p:par>
                              <p:par>
                                <p:cTn id="37" presetID="22" presetClass="entr" presetSubtype="1" repeatCount="indefinite" fill="hold" nodeType="withEffect">
                                  <p:stCondLst>
                                    <p:cond delay="500"/>
                                  </p:stCondLst>
                                  <p:childTnLst>
                                    <p:set>
                                      <p:cBhvr>
                                        <p:cTn id="38" dur="1" fill="hold">
                                          <p:stCondLst>
                                            <p:cond delay="0"/>
                                          </p:stCondLst>
                                        </p:cTn>
                                        <p:tgtEl>
                                          <p:spTgt spid="79"/>
                                        </p:tgtEl>
                                        <p:attrNameLst>
                                          <p:attrName>style.visibility</p:attrName>
                                        </p:attrNameLst>
                                      </p:cBhvr>
                                      <p:to>
                                        <p:strVal val="visible"/>
                                      </p:to>
                                    </p:set>
                                    <p:animEffect transition="in" filter="wipe(up)">
                                      <p:cBhvr>
                                        <p:cTn id="39" dur="1000"/>
                                        <p:tgtEl>
                                          <p:spTgt spid="79"/>
                                        </p:tgtEl>
                                      </p:cBhvr>
                                    </p:animEffect>
                                  </p:childTnLst>
                                </p:cTn>
                              </p:par>
                              <p:par>
                                <p:cTn id="40" presetID="22" presetClass="entr" presetSubtype="1" repeatCount="indefinite" fill="hold" nodeType="withEffect">
                                  <p:stCondLst>
                                    <p:cond delay="500"/>
                                  </p:stCondLst>
                                  <p:childTnLst>
                                    <p:set>
                                      <p:cBhvr>
                                        <p:cTn id="41" dur="1" fill="hold">
                                          <p:stCondLst>
                                            <p:cond delay="0"/>
                                          </p:stCondLst>
                                        </p:cTn>
                                        <p:tgtEl>
                                          <p:spTgt spid="84"/>
                                        </p:tgtEl>
                                        <p:attrNameLst>
                                          <p:attrName>style.visibility</p:attrName>
                                        </p:attrNameLst>
                                      </p:cBhvr>
                                      <p:to>
                                        <p:strVal val="visible"/>
                                      </p:to>
                                    </p:set>
                                    <p:animEffect transition="in" filter="wipe(up)">
                                      <p:cBhvr>
                                        <p:cTn id="42" dur="1000"/>
                                        <p:tgtEl>
                                          <p:spTgt spid="84"/>
                                        </p:tgtEl>
                                      </p:cBhvr>
                                    </p:animEffect>
                                  </p:childTnLst>
                                </p:cTn>
                              </p:par>
                              <p:par>
                                <p:cTn id="43" presetID="22" presetClass="entr" presetSubtype="1" repeatCount="indefinite" fill="hold" nodeType="withEffect">
                                  <p:stCondLst>
                                    <p:cond delay="500"/>
                                  </p:stCondLst>
                                  <p:childTnLst>
                                    <p:set>
                                      <p:cBhvr>
                                        <p:cTn id="44" dur="1" fill="hold">
                                          <p:stCondLst>
                                            <p:cond delay="0"/>
                                          </p:stCondLst>
                                        </p:cTn>
                                        <p:tgtEl>
                                          <p:spTgt spid="76"/>
                                        </p:tgtEl>
                                        <p:attrNameLst>
                                          <p:attrName>style.visibility</p:attrName>
                                        </p:attrNameLst>
                                      </p:cBhvr>
                                      <p:to>
                                        <p:strVal val="visible"/>
                                      </p:to>
                                    </p:set>
                                    <p:animEffect transition="in" filter="wipe(up)">
                                      <p:cBhvr>
                                        <p:cTn id="45" dur="1000"/>
                                        <p:tgtEl>
                                          <p:spTgt spid="76"/>
                                        </p:tgtEl>
                                      </p:cBhvr>
                                    </p:animEffect>
                                  </p:childTnLst>
                                </p:cTn>
                              </p:par>
                              <p:par>
                                <p:cTn id="46" presetID="22" presetClass="entr" presetSubtype="8" repeatCount="indefinite" fill="hold" grpId="0" nodeType="withEffect">
                                  <p:stCondLst>
                                    <p:cond delay="0"/>
                                  </p:stCondLst>
                                  <p:childTnLst>
                                    <p:set>
                                      <p:cBhvr>
                                        <p:cTn id="47" dur="1" fill="hold">
                                          <p:stCondLst>
                                            <p:cond delay="0"/>
                                          </p:stCondLst>
                                        </p:cTn>
                                        <p:tgtEl>
                                          <p:spTgt spid="68"/>
                                        </p:tgtEl>
                                        <p:attrNameLst>
                                          <p:attrName>style.visibility</p:attrName>
                                        </p:attrNameLst>
                                      </p:cBhvr>
                                      <p:to>
                                        <p:strVal val="visible"/>
                                      </p:to>
                                    </p:set>
                                    <p:animEffect transition="in" filter="wipe(left)">
                                      <p:cBhvr>
                                        <p:cTn id="48" dur="2000"/>
                                        <p:tgtEl>
                                          <p:spTgt spid="68"/>
                                        </p:tgtEl>
                                      </p:cBhvr>
                                    </p:animEffect>
                                  </p:childTnLst>
                                </p:cTn>
                              </p:par>
                              <p:par>
                                <p:cTn id="49" presetID="22" presetClass="entr" presetSubtype="8" repeatCount="indefinite"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wipe(left)">
                                      <p:cBhvr>
                                        <p:cTn id="51" dur="2000"/>
                                        <p:tgtEl>
                                          <p:spTgt spid="69"/>
                                        </p:tgtEl>
                                      </p:cBhvr>
                                    </p:animEffect>
                                  </p:childTnLst>
                                </p:cTn>
                              </p:par>
                              <p:par>
                                <p:cTn id="52" presetID="22" presetClass="entr" presetSubtype="8" repeatCount="indefinite" fill="hold" grpId="0" nodeType="withEffect">
                                  <p:stCondLst>
                                    <p:cond delay="0"/>
                                  </p:stCondLst>
                                  <p:childTnLst>
                                    <p:set>
                                      <p:cBhvr>
                                        <p:cTn id="53" dur="1" fill="hold">
                                          <p:stCondLst>
                                            <p:cond delay="0"/>
                                          </p:stCondLst>
                                        </p:cTn>
                                        <p:tgtEl>
                                          <p:spTgt spid="70"/>
                                        </p:tgtEl>
                                        <p:attrNameLst>
                                          <p:attrName>style.visibility</p:attrName>
                                        </p:attrNameLst>
                                      </p:cBhvr>
                                      <p:to>
                                        <p:strVal val="visible"/>
                                      </p:to>
                                    </p:set>
                                    <p:animEffect transition="in" filter="wipe(left)">
                                      <p:cBhvr>
                                        <p:cTn id="54" dur="2000"/>
                                        <p:tgtEl>
                                          <p:spTgt spid="70"/>
                                        </p:tgtEl>
                                      </p:cBhvr>
                                    </p:animEffect>
                                  </p:childTnLst>
                                </p:cTn>
                              </p:par>
                              <p:par>
                                <p:cTn id="55" presetID="1" presetClass="entr" presetSubtype="0" fill="hold" grpId="1" nodeType="withEffect">
                                  <p:stCondLst>
                                    <p:cond delay="0"/>
                                  </p:stCondLst>
                                  <p:childTnLst>
                                    <p:set>
                                      <p:cBhvr>
                                        <p:cTn id="56" dur="1" fill="hold">
                                          <p:stCondLst>
                                            <p:cond delay="0"/>
                                          </p:stCondLst>
                                        </p:cTn>
                                        <p:tgtEl>
                                          <p:spTgt spid="90"/>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88"/>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86"/>
                                        </p:tgtEl>
                                        <p:attrNameLst>
                                          <p:attrName>style.visibility</p:attrName>
                                        </p:attrNameLst>
                                      </p:cBhvr>
                                      <p:to>
                                        <p:strVal val="visible"/>
                                      </p:to>
                                    </p:set>
                                  </p:childTnLst>
                                </p:cTn>
                              </p:par>
                              <p:par>
                                <p:cTn id="61" presetID="0" presetClass="path" presetSubtype="0" repeatCount="indefinite" fill="hold" grpId="0" nodeType="withEffect">
                                  <p:stCondLst>
                                    <p:cond delay="0"/>
                                  </p:stCondLst>
                                  <p:childTnLst>
                                    <p:animMotion origin="layout" path="M 0 0 C 0.00556 0.00092 0.00851 0.00278 0.01302 0.00694 C 0.01407 0.00787 0.01511 0.0088 0.01615 0.00972 C 0.01667 0.01018 0.01771 0.01111 0.01771 0.01111 C 0.01806 0.01273 0.01875 0.01435 0.01771 0.01597 C 0.01684 0.01713 0.01459 0.01875 0.01459 0.01875 C 0.01302 0.02199 0.01181 0.02153 0.01042 0.02569 C 0.0099 0.02708 0.00972 0.02847 0.00938 0.02986 C 0.0092 0.03055 0.00886 0.03194 0.00886 0.03194 C 0.0099 0.03634 0.0125 0.04398 0.01563 0.04653 C 0.01893 0.0493 0.02413 0.04954 0.02761 0.05 C 0.03177 0.0493 0.03368 0.04676 0.03698 0.04375 C 0.0408 0.04444 0.04427 0.04514 0.0474 0.04792 C 0.05191 0.06574 0.0625 0.06204 0.07552 0.0625 C 0.07657 0.06342 0.07813 0.06458 0.07865 0.06597 C 0.07917 0.06736 0.07969 0.07014 0.07969 0.07014 C 0.07917 0.07523 0.07743 0.08102 0.07396 0.08403 C 0.07188 0.08819 0.07084 0.09005 0.06979 0.09444 C 0.06945 0.09583 0.06875 0.09861 0.06875 0.09861 C 0.06893 0.10162 0.06893 0.10463 0.06927 0.10764 C 0.06962 0.11042 0.07049 0.10949 0.07188 0.11042 C 0.07535 0.11296 0.0783 0.1169 0.08229 0.11736 C 0.09341 0.11852 0.08907 0.11597 0.09323 0.11875 " pathEditMode="relative" ptsTypes="ffffffffffffffffffffffA">
                                      <p:cBhvr>
                                        <p:cTn id="62" dur="3000" fill="hold"/>
                                        <p:tgtEl>
                                          <p:spTgt spid="90"/>
                                        </p:tgtEl>
                                        <p:attrNameLst>
                                          <p:attrName>ppt_x</p:attrName>
                                          <p:attrName>ppt_y</p:attrName>
                                        </p:attrNameLst>
                                      </p:cBhvr>
                                    </p:animMotion>
                                  </p:childTnLst>
                                </p:cTn>
                              </p:par>
                              <p:par>
                                <p:cTn id="63" presetID="0" presetClass="path" presetSubtype="0" repeatCount="indefinite" fill="hold" grpId="0" nodeType="withEffect">
                                  <p:stCondLst>
                                    <p:cond delay="0"/>
                                  </p:stCondLst>
                                  <p:childTnLst>
                                    <p:animMotion origin="layout" path="M 0.01285 0.01157 C 0.01268 0.01389 0.01112 0.02731 0.01337 0.03032 C 0.01424 0.03148 0.01546 0.03148 0.0165 0.03241 C 0.02344 0.03194 0.029 0.03079 0.03577 0.03171 C 0.03768 0.03264 0.03872 0.03426 0.04046 0.03588 C 0.04132 0.03773 0.04254 0.04213 0.04254 0.04213 C 0.04289 0.04491 0.04393 0.05139 0.04202 0.05393 C 0.03907 0.05787 0.03612 0.05926 0.03473 0.06505 C 0.03542 0.07523 0.03612 0.07546 0.04202 0.07893 C 0.0474 0.08194 0.04011 0.07847 0.04723 0.08171 C 0.04827 0.08218 0.05035 0.0831 0.05035 0.0831 C 0.054 0.08148 0.05348 0.08009 0.0566 0.07824 C 0.05764 0.07755 0.05973 0.07685 0.05973 0.07685 C 0.06337 0.07755 0.0658 0.07847 0.06754 0.0831 C 0.06771 0.0838 0.06771 0.08472 0.06806 0.08518 C 0.0724 0.09097 0.08247 0.09722 0.08837 0.09977 C 0.08994 0.10278 0.09237 0.10463 0.09358 0.1081 C 0.0941 0.10949 0.09462 0.11227 0.09462 0.11227 C 0.09428 0.11852 0.09289 0.12454 0.09723 0.12824 C 0.09775 0.12801 0.09879 0.12755 0.09879 0.12755 " pathEditMode="relative" ptsTypes="fffffffffffffffffffA">
                                      <p:cBhvr>
                                        <p:cTn id="64" dur="3000" fill="hold"/>
                                        <p:tgtEl>
                                          <p:spTgt spid="88"/>
                                        </p:tgtEl>
                                        <p:attrNameLst>
                                          <p:attrName>ppt_x</p:attrName>
                                          <p:attrName>ppt_y</p:attrName>
                                        </p:attrNameLst>
                                      </p:cBhvr>
                                    </p:animMotion>
                                  </p:childTnLst>
                                </p:cTn>
                              </p:par>
                              <p:par>
                                <p:cTn id="65" presetID="0" presetClass="path" presetSubtype="0" repeatCount="indefinite" fill="hold" grpId="0" nodeType="withEffect">
                                  <p:stCondLst>
                                    <p:cond delay="0"/>
                                  </p:stCondLst>
                                  <p:childTnLst>
                                    <p:animMotion origin="layout" path="M 0.01163 0.0162 C 0.01979 0.01574 0.02743 0.01458 0.03559 0.01551 C 0.03923 0.01713 0.0408 0.02083 0.04236 0.02523 C 0.04201 0.0338 0.04062 0.0412 0.03976 0.04954 C 0.03993 0.05255 0.03976 0.05556 0.04028 0.05857 C 0.04062 0.06019 0.04236 0.06065 0.04288 0.06204 C 0.0441 0.06528 0.04323 0.06852 0.04601 0.06968 C 0.0493 0.07616 0.06337 0.07778 0.0684 0.0787 C 0.07552 0.07824 0.08003 0.07708 0.08663 0.07801 C 0.08837 0.0787 0.08958 0.08009 0.09132 0.08079 C 0.09722 0.08866 0.09791 0.10116 0.10017 0.11134 C 0.10191 0.11898 0.10521 0.12662 0.11215 0.12662 " pathEditMode="relative" ptsTypes="fffffffffffA">
                                      <p:cBhvr>
                                        <p:cTn id="66" dur="3000" fill="hold"/>
                                        <p:tgtEl>
                                          <p:spTgt spid="86"/>
                                        </p:tgtEl>
                                        <p:attrNameLst>
                                          <p:attrName>ppt_x</p:attrName>
                                          <p:attrName>ppt_y</p:attrName>
                                        </p:attrNameLst>
                                      </p:cBhvr>
                                    </p:animMotion>
                                  </p:childTnLst>
                                </p:cTn>
                              </p:par>
                              <p:par>
                                <p:cTn id="67" presetID="1" presetClass="entr" presetSubtype="0" fill="hold" grpId="1" nodeType="withEffect">
                                  <p:stCondLst>
                                    <p:cond delay="1500"/>
                                  </p:stCondLst>
                                  <p:childTnLst>
                                    <p:set>
                                      <p:cBhvr>
                                        <p:cTn id="68" dur="1" fill="hold">
                                          <p:stCondLst>
                                            <p:cond delay="0"/>
                                          </p:stCondLst>
                                        </p:cTn>
                                        <p:tgtEl>
                                          <p:spTgt spid="89"/>
                                        </p:tgtEl>
                                        <p:attrNameLst>
                                          <p:attrName>style.visibility</p:attrName>
                                        </p:attrNameLst>
                                      </p:cBhvr>
                                      <p:to>
                                        <p:strVal val="visible"/>
                                      </p:to>
                                    </p:set>
                                  </p:childTnLst>
                                </p:cTn>
                              </p:par>
                              <p:par>
                                <p:cTn id="69" presetID="1" presetClass="entr" presetSubtype="0" fill="hold" grpId="1" nodeType="withEffect">
                                  <p:stCondLst>
                                    <p:cond delay="1500"/>
                                  </p:stCondLst>
                                  <p:childTnLst>
                                    <p:set>
                                      <p:cBhvr>
                                        <p:cTn id="70" dur="1" fill="hold">
                                          <p:stCondLst>
                                            <p:cond delay="0"/>
                                          </p:stCondLst>
                                        </p:cTn>
                                        <p:tgtEl>
                                          <p:spTgt spid="87"/>
                                        </p:tgtEl>
                                        <p:attrNameLst>
                                          <p:attrName>style.visibility</p:attrName>
                                        </p:attrNameLst>
                                      </p:cBhvr>
                                      <p:to>
                                        <p:strVal val="visible"/>
                                      </p:to>
                                    </p:set>
                                  </p:childTnLst>
                                </p:cTn>
                              </p:par>
                              <p:par>
                                <p:cTn id="71" presetID="0" presetClass="path" presetSubtype="0" repeatCount="indefinite" fill="hold" grpId="0" nodeType="withEffect">
                                  <p:stCondLst>
                                    <p:cond delay="1500"/>
                                  </p:stCondLst>
                                  <p:childTnLst>
                                    <p:animMotion origin="layout" path="M 0.01215 0.01319 C 0.02014 0.01365 0.03194 0.01088 0.03715 0.02152 C 0.03784 0.025 0.03975 0.02638 0.0408 0.02986 C 0.04357 0.03819 0.04461 0.04652 0.05225 0.0493 C 0.05503 0.05023 0.05816 0.05023 0.06111 0.05138 C 0.06284 0.05208 0.0658 0.05486 0.0658 0.05486 C 0.06701 0.05717 0.06823 0.05787 0.06892 0.06041 C 0.06927 0.06805 0.06927 0.07361 0.071 0.08055 C 0.0717 0.08657 0.07205 0.09004 0.07465 0.09513 C 0.07534 0.09652 0.07708 0.09583 0.0783 0.09652 C 0.08194 0.09907 0.08455 0.1 0.08871 0.10069 C 0.09149 0.10185 0.09444 0.10185 0.09705 0.10347 C 0.09965 0.10532 0.10208 0.10787 0.10486 0.10902 C 0.10573 0.11273 0.10486 0.11064 0.1085 0.11388 C 0.10902 0.11435 0.11007 0.11527 0.11007 0.11527 C 0.11128 0.11782 0.11041 0.11736 0.11215 0.11736 " pathEditMode="relative" ptsTypes="fffffffffffffffA">
                                      <p:cBhvr>
                                        <p:cTn id="72" dur="3000" fill="hold"/>
                                        <p:tgtEl>
                                          <p:spTgt spid="87"/>
                                        </p:tgtEl>
                                        <p:attrNameLst>
                                          <p:attrName>ppt_x</p:attrName>
                                          <p:attrName>ppt_y</p:attrName>
                                        </p:attrNameLst>
                                      </p:cBhvr>
                                    </p:animMotion>
                                  </p:childTnLst>
                                </p:cTn>
                              </p:par>
                              <p:par>
                                <p:cTn id="73" presetID="0" presetClass="path" presetSubtype="0" repeatCount="indefinite" fill="hold" grpId="0" nodeType="withEffect">
                                  <p:stCondLst>
                                    <p:cond delay="1500"/>
                                  </p:stCondLst>
                                  <p:childTnLst>
                                    <p:animMotion origin="layout" path="M 0.01059 0.01273 C 0.01267 0.01459 0.01441 0.01644 0.01684 0.01759 C 0.01909 0.0206 0.01979 0.02384 0.02257 0.02662 C 0.02413 0.03264 0.02378 0.0294 0.02309 0.03634 C 0.02326 0.04213 0.021 0.04954 0.02413 0.05371 C 0.02847 0.05949 0.04132 0.06273 0.04704 0.06343 C 0.0526 0.07084 0.05468 0.07986 0.05902 0.08773 C 0.06059 0.09051 0.06232 0.09259 0.06475 0.09398 C 0.06579 0.09468 0.06788 0.09537 0.06788 0.09537 C 0.07343 0.09468 0.07447 0.09421 0.08038 0.09537 C 0.08316 0.09607 0.08437 0.09746 0.08663 0.09954 C 0.08715 0.1 0.08819 0.10093 0.08819 0.10093 C 0.08958 0.10371 0.09132 0.10533 0.09236 0.10857 C 0.09288 0.10996 0.0934 0.11273 0.0934 0.11273 C 0.09357 0.11921 0.09322 0.1257 0.09392 0.13218 C 0.09427 0.13519 0.10017 0.13565 0.10017 0.13565 C 0.10069 0.13334 0.10034 0.13403 0.10121 0.13287 " pathEditMode="relative" ptsTypes="ffffffffffffffffA">
                                      <p:cBhvr>
                                        <p:cTn id="74" dur="3000" fill="hold"/>
                                        <p:tgtEl>
                                          <p:spTgt spid="89"/>
                                        </p:tgtEl>
                                        <p:attrNameLst>
                                          <p:attrName>ppt_x</p:attrName>
                                          <p:attrName>ppt_y</p:attrName>
                                        </p:attrNameLst>
                                      </p:cBhvr>
                                    </p:animMotion>
                                  </p:childTnLst>
                                </p:cTn>
                              </p:par>
                              <p:par>
                                <p:cTn id="75" presetID="10" presetClass="entr" presetSubtype="0" fill="hold" grpId="1" nodeType="withEffect">
                                  <p:stCondLst>
                                    <p:cond delay="1500"/>
                                  </p:stCondLst>
                                  <p:childTnLst>
                                    <p:set>
                                      <p:cBhvr>
                                        <p:cTn id="76" dur="1" fill="hold">
                                          <p:stCondLst>
                                            <p:cond delay="0"/>
                                          </p:stCondLst>
                                        </p:cTn>
                                        <p:tgtEl>
                                          <p:spTgt spid="98"/>
                                        </p:tgtEl>
                                        <p:attrNameLst>
                                          <p:attrName>style.visibility</p:attrName>
                                        </p:attrNameLst>
                                      </p:cBhvr>
                                      <p:to>
                                        <p:strVal val="visible"/>
                                      </p:to>
                                    </p:set>
                                    <p:animEffect transition="in" filter="fade">
                                      <p:cBhvr>
                                        <p:cTn id="77" dur="500"/>
                                        <p:tgtEl>
                                          <p:spTgt spid="98"/>
                                        </p:tgtEl>
                                      </p:cBhvr>
                                    </p:animEffect>
                                  </p:childTnLst>
                                </p:cTn>
                              </p:par>
                              <p:par>
                                <p:cTn id="78" presetID="10" presetClass="entr" presetSubtype="0" fill="hold" grpId="1" nodeType="withEffect">
                                  <p:stCondLst>
                                    <p:cond delay="0"/>
                                  </p:stCondLst>
                                  <p:childTnLst>
                                    <p:set>
                                      <p:cBhvr>
                                        <p:cTn id="79" dur="1" fill="hold">
                                          <p:stCondLst>
                                            <p:cond delay="0"/>
                                          </p:stCondLst>
                                        </p:cTn>
                                        <p:tgtEl>
                                          <p:spTgt spid="94"/>
                                        </p:tgtEl>
                                        <p:attrNameLst>
                                          <p:attrName>style.visibility</p:attrName>
                                        </p:attrNameLst>
                                      </p:cBhvr>
                                      <p:to>
                                        <p:strVal val="visible"/>
                                      </p:to>
                                    </p:set>
                                    <p:animEffect transition="in" filter="fade">
                                      <p:cBhvr>
                                        <p:cTn id="80" dur="500"/>
                                        <p:tgtEl>
                                          <p:spTgt spid="94"/>
                                        </p:tgtEl>
                                      </p:cBhvr>
                                    </p:animEffect>
                                  </p:childTnLst>
                                </p:cTn>
                              </p:par>
                              <p:par>
                                <p:cTn id="81" presetID="10" presetClass="entr" presetSubtype="0" fill="hold" grpId="1" nodeType="withEffect">
                                  <p:stCondLst>
                                    <p:cond delay="250"/>
                                  </p:stCondLst>
                                  <p:childTnLst>
                                    <p:set>
                                      <p:cBhvr>
                                        <p:cTn id="82" dur="1" fill="hold">
                                          <p:stCondLst>
                                            <p:cond delay="0"/>
                                          </p:stCondLst>
                                        </p:cTn>
                                        <p:tgtEl>
                                          <p:spTgt spid="96"/>
                                        </p:tgtEl>
                                        <p:attrNameLst>
                                          <p:attrName>style.visibility</p:attrName>
                                        </p:attrNameLst>
                                      </p:cBhvr>
                                      <p:to>
                                        <p:strVal val="visible"/>
                                      </p:to>
                                    </p:set>
                                    <p:animEffect transition="in" filter="fade">
                                      <p:cBhvr>
                                        <p:cTn id="83" dur="500"/>
                                        <p:tgtEl>
                                          <p:spTgt spid="96"/>
                                        </p:tgtEl>
                                      </p:cBhvr>
                                    </p:animEffect>
                                  </p:childTnLst>
                                </p:cTn>
                              </p:par>
                              <p:par>
                                <p:cTn id="84" presetID="10" presetClass="entr" presetSubtype="0" fill="hold" grpId="1" nodeType="withEffect">
                                  <p:stCondLst>
                                    <p:cond delay="500"/>
                                  </p:stCondLst>
                                  <p:childTnLst>
                                    <p:set>
                                      <p:cBhvr>
                                        <p:cTn id="85" dur="1" fill="hold">
                                          <p:stCondLst>
                                            <p:cond delay="0"/>
                                          </p:stCondLst>
                                        </p:cTn>
                                        <p:tgtEl>
                                          <p:spTgt spid="92"/>
                                        </p:tgtEl>
                                        <p:attrNameLst>
                                          <p:attrName>style.visibility</p:attrName>
                                        </p:attrNameLst>
                                      </p:cBhvr>
                                      <p:to>
                                        <p:strVal val="visible"/>
                                      </p:to>
                                    </p:set>
                                    <p:animEffect transition="in" filter="fade">
                                      <p:cBhvr>
                                        <p:cTn id="86" dur="500"/>
                                        <p:tgtEl>
                                          <p:spTgt spid="92"/>
                                        </p:tgtEl>
                                      </p:cBhvr>
                                    </p:animEffect>
                                  </p:childTnLst>
                                </p:cTn>
                              </p:par>
                              <p:par>
                                <p:cTn id="87" presetID="10" presetClass="entr" presetSubtype="0" fill="hold" grpId="1" nodeType="withEffect">
                                  <p:stCondLst>
                                    <p:cond delay="750"/>
                                  </p:stCondLst>
                                  <p:childTnLst>
                                    <p:set>
                                      <p:cBhvr>
                                        <p:cTn id="88" dur="1" fill="hold">
                                          <p:stCondLst>
                                            <p:cond delay="0"/>
                                          </p:stCondLst>
                                        </p:cTn>
                                        <p:tgtEl>
                                          <p:spTgt spid="97"/>
                                        </p:tgtEl>
                                        <p:attrNameLst>
                                          <p:attrName>style.visibility</p:attrName>
                                        </p:attrNameLst>
                                      </p:cBhvr>
                                      <p:to>
                                        <p:strVal val="visible"/>
                                      </p:to>
                                    </p:set>
                                    <p:animEffect transition="in" filter="fade">
                                      <p:cBhvr>
                                        <p:cTn id="89" dur="500"/>
                                        <p:tgtEl>
                                          <p:spTgt spid="97"/>
                                        </p:tgtEl>
                                      </p:cBhvr>
                                    </p:animEffect>
                                  </p:childTnLst>
                                </p:cTn>
                              </p:par>
                              <p:par>
                                <p:cTn id="90" presetID="10" presetClass="entr" presetSubtype="0" fill="hold" grpId="1" nodeType="withEffect">
                                  <p:stCondLst>
                                    <p:cond delay="1000"/>
                                  </p:stCondLst>
                                  <p:childTnLst>
                                    <p:set>
                                      <p:cBhvr>
                                        <p:cTn id="91" dur="1" fill="hold">
                                          <p:stCondLst>
                                            <p:cond delay="0"/>
                                          </p:stCondLst>
                                        </p:cTn>
                                        <p:tgtEl>
                                          <p:spTgt spid="95"/>
                                        </p:tgtEl>
                                        <p:attrNameLst>
                                          <p:attrName>style.visibility</p:attrName>
                                        </p:attrNameLst>
                                      </p:cBhvr>
                                      <p:to>
                                        <p:strVal val="visible"/>
                                      </p:to>
                                    </p:set>
                                    <p:animEffect transition="in" filter="fade">
                                      <p:cBhvr>
                                        <p:cTn id="92" dur="500"/>
                                        <p:tgtEl>
                                          <p:spTgt spid="95"/>
                                        </p:tgtEl>
                                      </p:cBhvr>
                                    </p:animEffect>
                                  </p:childTnLst>
                                </p:cTn>
                              </p:par>
                              <p:par>
                                <p:cTn id="93" presetID="10" presetClass="entr" presetSubtype="0" fill="hold" grpId="1" nodeType="withEffect">
                                  <p:stCondLst>
                                    <p:cond delay="1000"/>
                                  </p:stCondLst>
                                  <p:childTnLst>
                                    <p:set>
                                      <p:cBhvr>
                                        <p:cTn id="94" dur="1" fill="hold">
                                          <p:stCondLst>
                                            <p:cond delay="0"/>
                                          </p:stCondLst>
                                        </p:cTn>
                                        <p:tgtEl>
                                          <p:spTgt spid="93"/>
                                        </p:tgtEl>
                                        <p:attrNameLst>
                                          <p:attrName>style.visibility</p:attrName>
                                        </p:attrNameLst>
                                      </p:cBhvr>
                                      <p:to>
                                        <p:strVal val="visible"/>
                                      </p:to>
                                    </p:set>
                                    <p:animEffect transition="in" filter="fade">
                                      <p:cBhvr>
                                        <p:cTn id="95" dur="500"/>
                                        <p:tgtEl>
                                          <p:spTgt spid="93"/>
                                        </p:tgtEl>
                                      </p:cBhvr>
                                    </p:animEffect>
                                  </p:childTnLst>
                                </p:cTn>
                              </p:par>
                              <p:par>
                                <p:cTn id="96" presetID="10" presetClass="entr" presetSubtype="0" fill="hold" grpId="1" nodeType="withEffect">
                                  <p:stCondLst>
                                    <p:cond delay="1250"/>
                                  </p:stCondLst>
                                  <p:childTnLst>
                                    <p:set>
                                      <p:cBhvr>
                                        <p:cTn id="97" dur="1" fill="hold">
                                          <p:stCondLst>
                                            <p:cond delay="0"/>
                                          </p:stCondLst>
                                        </p:cTn>
                                        <p:tgtEl>
                                          <p:spTgt spid="91"/>
                                        </p:tgtEl>
                                        <p:attrNameLst>
                                          <p:attrName>style.visibility</p:attrName>
                                        </p:attrNameLst>
                                      </p:cBhvr>
                                      <p:to>
                                        <p:strVal val="visible"/>
                                      </p:to>
                                    </p:set>
                                    <p:animEffect transition="in" filter="fade">
                                      <p:cBhvr>
                                        <p:cTn id="98" dur="500"/>
                                        <p:tgtEl>
                                          <p:spTgt spid="91"/>
                                        </p:tgtEl>
                                      </p:cBhvr>
                                    </p:animEffect>
                                  </p:childTnLst>
                                </p:cTn>
                              </p:par>
                              <p:par>
                                <p:cTn id="99" presetID="0" presetClass="path" presetSubtype="0" repeatCount="indefinite" fill="hold" grpId="0" nodeType="withEffect">
                                  <p:stCondLst>
                                    <p:cond delay="1250"/>
                                  </p:stCondLst>
                                  <p:childTnLst>
                                    <p:animMotion origin="layout" path="M 2.77778E-6 2.59259E-6 C 0.00503 0.00116 0.00972 0.00255 0.01458 0.00417 C 0.01563 0.00509 0.01667 0.00602 0.01771 0.00694 C 0.0191 0.0081 0.01927 0.01319 0.01927 0.01319 C 0.01979 0.02708 0.02066 0.04491 0.03385 0.04583 C 0.0401 0.0463 0.04635 0.0463 0.0526 0.04653 C 0.06059 0.04954 0.06892 0.04954 0.07708 0.05 C 0.08281 0.05255 0.08819 0.05718 0.09323 0.06181 C 0.09531 0.06366 0.09878 0.06435 0.10104 0.06597 C 0.1033 0.06759 0.10486 0.06968 0.10729 0.07083 C 0.10851 0.06852 0.10781 0.06944 0.10885 0.06806 " pathEditMode="relative" ptsTypes="ffffffffffA">
                                      <p:cBhvr>
                                        <p:cTn id="100" dur="3000" fill="hold"/>
                                        <p:tgtEl>
                                          <p:spTgt spid="98"/>
                                        </p:tgtEl>
                                        <p:attrNameLst>
                                          <p:attrName>ppt_x</p:attrName>
                                          <p:attrName>ppt_y</p:attrName>
                                        </p:attrNameLst>
                                      </p:cBhvr>
                                    </p:animMotion>
                                  </p:childTnLst>
                                </p:cTn>
                              </p:par>
                              <p:par>
                                <p:cTn id="101" presetID="0" presetClass="path" presetSubtype="0" repeatCount="indefinite" fill="hold" grpId="0" nodeType="withEffect">
                                  <p:stCondLst>
                                    <p:cond delay="0"/>
                                  </p:stCondLst>
                                  <p:childTnLst>
                                    <p:animMotion origin="layout" path="M 6.38889E-6 -1.85185E-6 C 0.004 0.00371 0.00851 0.00556 0.01251 0.00903 C 0.0132 0.01019 0.01511 0.0169 0.01563 0.01737 C 0.01667 0.01852 0.02049 0.01945 0.02188 0.01945 " pathEditMode="relative" ptsTypes="fffA">
                                      <p:cBhvr>
                                        <p:cTn id="102" dur="3000" fill="hold"/>
                                        <p:tgtEl>
                                          <p:spTgt spid="94"/>
                                        </p:tgtEl>
                                        <p:attrNameLst>
                                          <p:attrName>ppt_x</p:attrName>
                                          <p:attrName>ppt_y</p:attrName>
                                        </p:attrNameLst>
                                      </p:cBhvr>
                                    </p:animMotion>
                                  </p:childTnLst>
                                </p:cTn>
                              </p:par>
                              <p:par>
                                <p:cTn id="103" presetID="0" presetClass="path" presetSubtype="0" repeatCount="indefinite" fill="hold" grpId="0" nodeType="withEffect">
                                  <p:stCondLst>
                                    <p:cond delay="250"/>
                                  </p:stCondLst>
                                  <p:childTnLst>
                                    <p:animMotion origin="layout" path="M -3.61111E-6 -2.59259E-6 C 0.00452 0.00394 0.01302 0.00602 0.01875 0.00973 C 0.01927 0.01204 0.02032 0.01366 0.02084 0.01598 C 0.02032 0.02917 0.02118 0.02408 0.01927 0.03195 C 0.01875 0.03426 0.01615 0.0382 0.01615 0.0382 C 0.01632 0.03982 0.01615 0.04746 0.01823 0.04931 C 0.02309 0.05325 0.03177 0.05162 0.03698 0.05209 C 0.03907 0.05301 0.04011 0.05417 0.04167 0.05625 C 0.04236 0.05926 0.04393 0.06181 0.04479 0.06459 C 0.04618 0.06899 0.04566 0.07292 0.04896 0.0757 C 0.04879 0.07639 0.04844 0.07778 0.04844 0.07778 " pathEditMode="relative" ptsTypes="ffffffffffA">
                                      <p:cBhvr>
                                        <p:cTn id="104" dur="3000" fill="hold"/>
                                        <p:tgtEl>
                                          <p:spTgt spid="96"/>
                                        </p:tgtEl>
                                        <p:attrNameLst>
                                          <p:attrName>ppt_x</p:attrName>
                                          <p:attrName>ppt_y</p:attrName>
                                        </p:attrNameLst>
                                      </p:cBhvr>
                                    </p:animMotion>
                                  </p:childTnLst>
                                </p:cTn>
                              </p:par>
                              <p:par>
                                <p:cTn id="105" presetID="0" presetClass="path" presetSubtype="0" repeatCount="indefinite" fill="hold" grpId="0" nodeType="withEffect">
                                  <p:stCondLst>
                                    <p:cond delay="500"/>
                                  </p:stCondLst>
                                  <p:childTnLst>
                                    <p:animMotion origin="layout" path="M 4.72222E-6 -1.85185E-6 C 0.00486 0.00209 0.0085 0.00764 0.01354 0.00973 C 0.0151 0.01042 0.01666 0.01042 0.01823 0.01111 C 0.01927 0.01158 0.02135 0.0125 0.02135 0.0125 C 0.02604 0.01181 0.02951 0.00903 0.03385 0.00764 C 0.03784 0.00834 0.03906 0.00764 0.04166 0.01111 C 0.0467 0.03102 0.03767 0.04098 0.03489 0.05903 C 0.03524 0.06598 0.03507 0.08102 0.04062 0.08611 C 0.04218 0.09213 0.04652 0.09352 0.05052 0.09584 C 0.05468 0.09815 0.05833 0.10162 0.0625 0.10348 C 0.06354 0.10556 0.06562 0.10903 0.06718 0.11042 C 0.06857 0.11574 0.06649 0.10949 0.06927 0.11389 C 0.07083 0.11644 0.07118 0.11945 0.07343 0.12153 C 0.07448 0.12547 0.07448 0.12894 0.07708 0.13125 C 0.07864 0.13982 0.08073 0.14746 0.08489 0.15417 C 0.08646 0.15648 0.08611 0.15787 0.08802 0.15973 C 0.08836 0.16042 0.08906 0.16181 0.08906 0.16181 " pathEditMode="relative" ptsTypes="ffffffffffffffffA">
                                      <p:cBhvr>
                                        <p:cTn id="106" dur="3000" fill="hold"/>
                                        <p:tgtEl>
                                          <p:spTgt spid="92"/>
                                        </p:tgtEl>
                                        <p:attrNameLst>
                                          <p:attrName>ppt_x</p:attrName>
                                          <p:attrName>ppt_y</p:attrName>
                                        </p:attrNameLst>
                                      </p:cBhvr>
                                    </p:animMotion>
                                  </p:childTnLst>
                                </p:cTn>
                              </p:par>
                              <p:par>
                                <p:cTn id="107" presetID="0" presetClass="path" presetSubtype="0" repeatCount="indefinite" fill="hold" grpId="0" nodeType="withEffect">
                                  <p:stCondLst>
                                    <p:cond delay="750"/>
                                  </p:stCondLst>
                                  <p:childTnLst>
                                    <p:animMotion origin="layout" path="M -0.00018 0.00092 C 0.00295 0.00717 0.00902 0.01088 0.01232 0.0169 C 0.01284 0.01782 0.01284 0.01898 0.01337 0.01967 C 0.01718 0.02569 0.02118 0.02754 0.02274 0.03565 C 0.02309 0.04653 0.0243 0.05694 0.02274 0.06759 C 0.02291 0.07778 0.02118 0.08565 0.0243 0.09398 " pathEditMode="relative" rAng="0" ptsTypes="fffffA">
                                      <p:cBhvr>
                                        <p:cTn id="108" dur="3000" fill="hold"/>
                                        <p:tgtEl>
                                          <p:spTgt spid="97"/>
                                        </p:tgtEl>
                                        <p:attrNameLst>
                                          <p:attrName>ppt_x</p:attrName>
                                          <p:attrName>ppt_y</p:attrName>
                                        </p:attrNameLst>
                                      </p:cBhvr>
                                      <p:rCtr x="1215" y="4653"/>
                                    </p:animMotion>
                                  </p:childTnLst>
                                </p:cTn>
                              </p:par>
                              <p:par>
                                <p:cTn id="109" presetID="0" presetClass="path" presetSubtype="0" repeatCount="indefinite" fill="hold" grpId="0" nodeType="withEffect">
                                  <p:stCondLst>
                                    <p:cond delay="1000"/>
                                  </p:stCondLst>
                                  <p:childTnLst>
                                    <p:animMotion origin="layout" path="M 6.66667E-6 -4.07407E-6 C 0.00278 0.00093 0.00261 0.00255 0.00469 0.00486 C 0.00903 0.00972 0.01216 0.01482 0.01615 0.02014 C 0.01806 0.02269 0.01893 0.02593 0.02084 0.02847 C 0.02101 0.02917 0.02101 0.03009 0.02136 0.03056 C 0.02171 0.03102 0.02257 0.03079 0.02292 0.03125 C 0.02362 0.03241 0.02466 0.03658 0.02501 0.0382 C 0.02518 0.04746 0.02101 0.06297 0.02761 0.06597 C 0.02969 0.07037 0.03351 0.06898 0.03646 0.07153 C 0.03751 0.07246 0.03959 0.07431 0.03959 0.07431 C 0.04358 0.08241 0.04705 0.09306 0.05469 0.09653 C 0.0573 0.1 0.06546 0.10417 0.06928 0.10556 C 0.07587 0.11158 0.08334 0.1125 0.09115 0.1132 C 0.09306 0.11227 0.09219 0.1125 0.09376 0.1125 " pathEditMode="relative" ptsTypes="fffffffffffffA">
                                      <p:cBhvr>
                                        <p:cTn id="110" dur="3000" fill="hold"/>
                                        <p:tgtEl>
                                          <p:spTgt spid="95"/>
                                        </p:tgtEl>
                                        <p:attrNameLst>
                                          <p:attrName>ppt_x</p:attrName>
                                          <p:attrName>ppt_y</p:attrName>
                                        </p:attrNameLst>
                                      </p:cBhvr>
                                    </p:animMotion>
                                  </p:childTnLst>
                                </p:cTn>
                              </p:par>
                              <p:par>
                                <p:cTn id="111" presetID="0" presetClass="path" presetSubtype="0" repeatCount="indefinite" fill="hold" grpId="0" nodeType="withEffect">
                                  <p:stCondLst>
                                    <p:cond delay="1000"/>
                                  </p:stCondLst>
                                  <p:childTnLst>
                                    <p:animMotion origin="layout" path="M 2.77778E-6 1.11111E-6 C 0.00572 0.00255 0.01163 0.00417 0.0177 0.00486 C 0.02135 0.00579 0.01944 0.0051 0.02343 0.00695 C 0.02395 0.00718 0.025 0.00764 0.025 0.00764 C 0.02656 0.00973 0.02743 0.01111 0.02812 0.01389 C 0.02777 0.02431 0.02725 0.03102 0.02552 0.04028 C 0.02569 0.04491 0.02569 0.04954 0.02604 0.05417 C 0.02638 0.05718 0.02812 0.06412 0.02968 0.06667 C 0.03055 0.06829 0.03194 0.06922 0.03281 0.07084 C 0.03385 0.07292 0.03368 0.07315 0.03541 0.07431 C 0.03784 0.07593 0.04531 0.07986 0.04687 0.08195 " pathEditMode="relative" ptsTypes="ffffffffffA">
                                      <p:cBhvr>
                                        <p:cTn id="112" dur="3000" fill="hold"/>
                                        <p:tgtEl>
                                          <p:spTgt spid="93"/>
                                        </p:tgtEl>
                                        <p:attrNameLst>
                                          <p:attrName>ppt_x</p:attrName>
                                          <p:attrName>ppt_y</p:attrName>
                                        </p:attrNameLst>
                                      </p:cBhvr>
                                    </p:animMotion>
                                  </p:childTnLst>
                                </p:cTn>
                              </p:par>
                              <p:par>
                                <p:cTn id="113" presetID="0" presetClass="path" presetSubtype="0" repeatCount="indefinite" fill="hold" grpId="0" nodeType="withEffect">
                                  <p:stCondLst>
                                    <p:cond delay="1250"/>
                                  </p:stCondLst>
                                  <p:childTnLst>
                                    <p:animMotion origin="layout" path="M -3.61111E-6 -1.85185E-6 C 0.00747 0.00649 0.01632 0.00556 0.025 0.00625 C 0.02882 0.00787 0.03142 0.01065 0.03281 0.01598 C 0.03264 0.01852 0.03264 0.02107 0.03229 0.02362 C 0.03212 0.025 0.03125 0.02778 0.03125 0.02778 C 0.03142 0.03311 0.03142 0.03843 0.03177 0.04375 C 0.03281 0.0625 0.04323 0.05811 0.05417 0.06181 C 0.06059 0.0676 0.05451 0.08172 0.04948 0.08612 C 0.04705 0.09098 0.04844 0.08936 0.04583 0.09167 C 0.04462 0.09422 0.04462 0.09561 0.04271 0.09723 C 0.04149 0.10232 0.03906 0.10695 0.0375 0.11181 C 0.03559 0.11783 0.03455 0.12362 0.03177 0.12917 C 0.03108 0.13334 0.02986 0.14051 0.03229 0.14375 C 0.03403 0.14607 0.03628 0.147 0.03802 0.14931 " pathEditMode="relative" ptsTypes="fffffffffffffA">
                                      <p:cBhvr>
                                        <p:cTn id="114" dur="3000" fill="hold"/>
                                        <p:tgtEl>
                                          <p:spTgt spid="91"/>
                                        </p:tgtEl>
                                        <p:attrNameLst>
                                          <p:attrName>ppt_x</p:attrName>
                                          <p:attrName>ppt_y</p:attrName>
                                        </p:attrNameLst>
                                      </p:cBhvr>
                                    </p:animMotion>
                                  </p:childTnLst>
                                </p:cTn>
                              </p:par>
                              <p:par>
                                <p:cTn id="115" presetID="10" presetClass="entr" presetSubtype="0" fill="hold" grpId="0" nodeType="withEffect">
                                  <p:stCondLst>
                                    <p:cond delay="1250"/>
                                  </p:stCondLst>
                                  <p:childTnLst>
                                    <p:set>
                                      <p:cBhvr>
                                        <p:cTn id="116" dur="1" fill="hold">
                                          <p:stCondLst>
                                            <p:cond delay="0"/>
                                          </p:stCondLst>
                                        </p:cTn>
                                        <p:tgtEl>
                                          <p:spTgt spid="107"/>
                                        </p:tgtEl>
                                        <p:attrNameLst>
                                          <p:attrName>style.visibility</p:attrName>
                                        </p:attrNameLst>
                                      </p:cBhvr>
                                      <p:to>
                                        <p:strVal val="visible"/>
                                      </p:to>
                                    </p:set>
                                    <p:animEffect transition="in" filter="fade">
                                      <p:cBhvr>
                                        <p:cTn id="117" dur="3000"/>
                                        <p:tgtEl>
                                          <p:spTgt spid="107"/>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08"/>
                                        </p:tgtEl>
                                        <p:attrNameLst>
                                          <p:attrName>style.visibility</p:attrName>
                                        </p:attrNameLst>
                                      </p:cBhvr>
                                      <p:to>
                                        <p:strVal val="visible"/>
                                      </p:to>
                                    </p:set>
                                    <p:animEffect transition="in" filter="fade">
                                      <p:cBhvr>
                                        <p:cTn id="120" dur="3000"/>
                                        <p:tgtEl>
                                          <p:spTgt spid="108"/>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09"/>
                                        </p:tgtEl>
                                        <p:attrNameLst>
                                          <p:attrName>style.visibility</p:attrName>
                                        </p:attrNameLst>
                                      </p:cBhvr>
                                      <p:to>
                                        <p:strVal val="visible"/>
                                      </p:to>
                                    </p:set>
                                    <p:animEffect transition="in" filter="fade">
                                      <p:cBhvr>
                                        <p:cTn id="123" dur="3000"/>
                                        <p:tgtEl>
                                          <p:spTgt spid="109"/>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10"/>
                                        </p:tgtEl>
                                        <p:attrNameLst>
                                          <p:attrName>style.visibility</p:attrName>
                                        </p:attrNameLst>
                                      </p:cBhvr>
                                      <p:to>
                                        <p:strVal val="visible"/>
                                      </p:to>
                                    </p:set>
                                    <p:animEffect transition="in" filter="fade">
                                      <p:cBhvr>
                                        <p:cTn id="126" dur="3000"/>
                                        <p:tgtEl>
                                          <p:spTgt spid="110"/>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99"/>
                                        </p:tgtEl>
                                        <p:attrNameLst>
                                          <p:attrName>style.visibility</p:attrName>
                                        </p:attrNameLst>
                                      </p:cBhvr>
                                      <p:to>
                                        <p:strVal val="visible"/>
                                      </p:to>
                                    </p:set>
                                    <p:animEffect transition="in" filter="fade">
                                      <p:cBhvr>
                                        <p:cTn id="129" dur="3000"/>
                                        <p:tgtEl>
                                          <p:spTgt spid="99"/>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100"/>
                                        </p:tgtEl>
                                        <p:attrNameLst>
                                          <p:attrName>style.visibility</p:attrName>
                                        </p:attrNameLst>
                                      </p:cBhvr>
                                      <p:to>
                                        <p:strVal val="visible"/>
                                      </p:to>
                                    </p:set>
                                    <p:animEffect transition="in" filter="fade">
                                      <p:cBhvr>
                                        <p:cTn id="132" dur="3000"/>
                                        <p:tgtEl>
                                          <p:spTgt spid="100"/>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01"/>
                                        </p:tgtEl>
                                        <p:attrNameLst>
                                          <p:attrName>style.visibility</p:attrName>
                                        </p:attrNameLst>
                                      </p:cBhvr>
                                      <p:to>
                                        <p:strVal val="visible"/>
                                      </p:to>
                                    </p:set>
                                    <p:animEffect transition="in" filter="fade">
                                      <p:cBhvr>
                                        <p:cTn id="135" dur="3000"/>
                                        <p:tgtEl>
                                          <p:spTgt spid="101"/>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102"/>
                                        </p:tgtEl>
                                        <p:attrNameLst>
                                          <p:attrName>style.visibility</p:attrName>
                                        </p:attrNameLst>
                                      </p:cBhvr>
                                      <p:to>
                                        <p:strVal val="visible"/>
                                      </p:to>
                                    </p:set>
                                    <p:animEffect transition="in" filter="fade">
                                      <p:cBhvr>
                                        <p:cTn id="138" dur="3000"/>
                                        <p:tgtEl>
                                          <p:spTgt spid="102"/>
                                        </p:tgtEl>
                                      </p:cBhvr>
                                    </p:animEffect>
                                  </p:childTnLst>
                                </p:cTn>
                              </p:par>
                              <p:par>
                                <p:cTn id="139" presetID="10" presetClass="entr" presetSubtype="0" fill="hold" grpId="0" nodeType="withEffect">
                                  <p:stCondLst>
                                    <p:cond delay="2000"/>
                                  </p:stCondLst>
                                  <p:childTnLst>
                                    <p:set>
                                      <p:cBhvr>
                                        <p:cTn id="140" dur="1" fill="hold">
                                          <p:stCondLst>
                                            <p:cond delay="0"/>
                                          </p:stCondLst>
                                        </p:cTn>
                                        <p:tgtEl>
                                          <p:spTgt spid="103"/>
                                        </p:tgtEl>
                                        <p:attrNameLst>
                                          <p:attrName>style.visibility</p:attrName>
                                        </p:attrNameLst>
                                      </p:cBhvr>
                                      <p:to>
                                        <p:strVal val="visible"/>
                                      </p:to>
                                    </p:set>
                                    <p:animEffect transition="in" filter="fade">
                                      <p:cBhvr>
                                        <p:cTn id="141" dur="3000"/>
                                        <p:tgtEl>
                                          <p:spTgt spid="103"/>
                                        </p:tgtEl>
                                      </p:cBhvr>
                                    </p:animEffect>
                                  </p:childTnLst>
                                </p:cTn>
                              </p:par>
                              <p:par>
                                <p:cTn id="142" presetID="10" presetClass="entr" presetSubtype="0" fill="hold" grpId="0" nodeType="withEffect">
                                  <p:stCondLst>
                                    <p:cond delay="2000"/>
                                  </p:stCondLst>
                                  <p:childTnLst>
                                    <p:set>
                                      <p:cBhvr>
                                        <p:cTn id="143" dur="1" fill="hold">
                                          <p:stCondLst>
                                            <p:cond delay="0"/>
                                          </p:stCondLst>
                                        </p:cTn>
                                        <p:tgtEl>
                                          <p:spTgt spid="104"/>
                                        </p:tgtEl>
                                        <p:attrNameLst>
                                          <p:attrName>style.visibility</p:attrName>
                                        </p:attrNameLst>
                                      </p:cBhvr>
                                      <p:to>
                                        <p:strVal val="visible"/>
                                      </p:to>
                                    </p:set>
                                    <p:animEffect transition="in" filter="fade">
                                      <p:cBhvr>
                                        <p:cTn id="144" dur="3000"/>
                                        <p:tgtEl>
                                          <p:spTgt spid="104"/>
                                        </p:tgtEl>
                                      </p:cBhvr>
                                    </p:animEffect>
                                  </p:childTnLst>
                                </p:cTn>
                              </p:par>
                              <p:par>
                                <p:cTn id="145" presetID="10" presetClass="entr" presetSubtype="0" fill="hold" grpId="0" nodeType="withEffect">
                                  <p:stCondLst>
                                    <p:cond delay="2000"/>
                                  </p:stCondLst>
                                  <p:childTnLst>
                                    <p:set>
                                      <p:cBhvr>
                                        <p:cTn id="146" dur="1" fill="hold">
                                          <p:stCondLst>
                                            <p:cond delay="0"/>
                                          </p:stCondLst>
                                        </p:cTn>
                                        <p:tgtEl>
                                          <p:spTgt spid="105"/>
                                        </p:tgtEl>
                                        <p:attrNameLst>
                                          <p:attrName>style.visibility</p:attrName>
                                        </p:attrNameLst>
                                      </p:cBhvr>
                                      <p:to>
                                        <p:strVal val="visible"/>
                                      </p:to>
                                    </p:set>
                                    <p:animEffect transition="in" filter="fade">
                                      <p:cBhvr>
                                        <p:cTn id="147" dur="3000"/>
                                        <p:tgtEl>
                                          <p:spTgt spid="105"/>
                                        </p:tgtEl>
                                      </p:cBhvr>
                                    </p:animEffect>
                                  </p:childTnLst>
                                </p:cTn>
                              </p:par>
                              <p:par>
                                <p:cTn id="148" presetID="10" presetClass="entr" presetSubtype="0" fill="hold" grpId="0" nodeType="withEffect">
                                  <p:stCondLst>
                                    <p:cond delay="2000"/>
                                  </p:stCondLst>
                                  <p:childTnLst>
                                    <p:set>
                                      <p:cBhvr>
                                        <p:cTn id="149" dur="1" fill="hold">
                                          <p:stCondLst>
                                            <p:cond delay="0"/>
                                          </p:stCondLst>
                                        </p:cTn>
                                        <p:tgtEl>
                                          <p:spTgt spid="106"/>
                                        </p:tgtEl>
                                        <p:attrNameLst>
                                          <p:attrName>style.visibility</p:attrName>
                                        </p:attrNameLst>
                                      </p:cBhvr>
                                      <p:to>
                                        <p:strVal val="visible"/>
                                      </p:to>
                                    </p:set>
                                    <p:animEffect transition="in" filter="fade">
                                      <p:cBhvr>
                                        <p:cTn id="150" dur="3000"/>
                                        <p:tgtEl>
                                          <p:spTgt spid="106"/>
                                        </p:tgtEl>
                                      </p:cBhvr>
                                    </p:animEffect>
                                  </p:childTnLst>
                                </p:cTn>
                              </p:par>
                              <p:par>
                                <p:cTn id="151" presetID="10" presetClass="entr" presetSubtype="0" fill="hold" grpId="0" nodeType="withEffect">
                                  <p:stCondLst>
                                    <p:cond delay="2000"/>
                                  </p:stCondLst>
                                  <p:childTnLst>
                                    <p:set>
                                      <p:cBhvr>
                                        <p:cTn id="152" dur="1" fill="hold">
                                          <p:stCondLst>
                                            <p:cond delay="0"/>
                                          </p:stCondLst>
                                        </p:cTn>
                                        <p:tgtEl>
                                          <p:spTgt spid="111"/>
                                        </p:tgtEl>
                                        <p:attrNameLst>
                                          <p:attrName>style.visibility</p:attrName>
                                        </p:attrNameLst>
                                      </p:cBhvr>
                                      <p:to>
                                        <p:strVal val="visible"/>
                                      </p:to>
                                    </p:set>
                                    <p:animEffect transition="in" filter="fade">
                                      <p:cBhvr>
                                        <p:cTn id="153" dur="3000"/>
                                        <p:tgtEl>
                                          <p:spTgt spid="111"/>
                                        </p:tgtEl>
                                      </p:cBhvr>
                                    </p:animEffect>
                                  </p:childTnLst>
                                </p:cTn>
                              </p:par>
                              <p:par>
                                <p:cTn id="154" presetID="10" presetClass="entr" presetSubtype="0" fill="hold" grpId="0" nodeType="withEffect">
                                  <p:stCondLst>
                                    <p:cond delay="2000"/>
                                  </p:stCondLst>
                                  <p:childTnLst>
                                    <p:set>
                                      <p:cBhvr>
                                        <p:cTn id="155" dur="1" fill="hold">
                                          <p:stCondLst>
                                            <p:cond delay="0"/>
                                          </p:stCondLst>
                                        </p:cTn>
                                        <p:tgtEl>
                                          <p:spTgt spid="112"/>
                                        </p:tgtEl>
                                        <p:attrNameLst>
                                          <p:attrName>style.visibility</p:attrName>
                                        </p:attrNameLst>
                                      </p:cBhvr>
                                      <p:to>
                                        <p:strVal val="visible"/>
                                      </p:to>
                                    </p:set>
                                    <p:animEffect transition="in" filter="fade">
                                      <p:cBhvr>
                                        <p:cTn id="156" dur="3000"/>
                                        <p:tgtEl>
                                          <p:spTgt spid="112"/>
                                        </p:tgtEl>
                                      </p:cBhvr>
                                    </p:animEffect>
                                  </p:childTnLst>
                                </p:cTn>
                              </p:par>
                              <p:par>
                                <p:cTn id="157" presetID="10" presetClass="entr" presetSubtype="0" fill="hold" grpId="0" nodeType="withEffect">
                                  <p:stCondLst>
                                    <p:cond delay="2000"/>
                                  </p:stCondLst>
                                  <p:childTnLst>
                                    <p:set>
                                      <p:cBhvr>
                                        <p:cTn id="158" dur="1" fill="hold">
                                          <p:stCondLst>
                                            <p:cond delay="0"/>
                                          </p:stCondLst>
                                        </p:cTn>
                                        <p:tgtEl>
                                          <p:spTgt spid="113"/>
                                        </p:tgtEl>
                                        <p:attrNameLst>
                                          <p:attrName>style.visibility</p:attrName>
                                        </p:attrNameLst>
                                      </p:cBhvr>
                                      <p:to>
                                        <p:strVal val="visible"/>
                                      </p:to>
                                    </p:set>
                                    <p:animEffect transition="in" filter="fade">
                                      <p:cBhvr>
                                        <p:cTn id="159" dur="3000"/>
                                        <p:tgtEl>
                                          <p:spTgt spid="113"/>
                                        </p:tgtEl>
                                      </p:cBhvr>
                                    </p:animEffect>
                                  </p:childTnLst>
                                </p:cTn>
                              </p:par>
                              <p:par>
                                <p:cTn id="160" presetID="10" presetClass="entr" presetSubtype="0" fill="hold" grpId="0" nodeType="withEffect">
                                  <p:stCondLst>
                                    <p:cond delay="2000"/>
                                  </p:stCondLst>
                                  <p:childTnLst>
                                    <p:set>
                                      <p:cBhvr>
                                        <p:cTn id="161" dur="1" fill="hold">
                                          <p:stCondLst>
                                            <p:cond delay="0"/>
                                          </p:stCondLst>
                                        </p:cTn>
                                        <p:tgtEl>
                                          <p:spTgt spid="114"/>
                                        </p:tgtEl>
                                        <p:attrNameLst>
                                          <p:attrName>style.visibility</p:attrName>
                                        </p:attrNameLst>
                                      </p:cBhvr>
                                      <p:to>
                                        <p:strVal val="visible"/>
                                      </p:to>
                                    </p:set>
                                    <p:animEffect transition="in" filter="fade">
                                      <p:cBhvr>
                                        <p:cTn id="162" dur="3000"/>
                                        <p:tgtEl>
                                          <p:spTgt spid="114"/>
                                        </p:tgtEl>
                                      </p:cBhvr>
                                    </p:animEffect>
                                  </p:childTnLst>
                                </p:cTn>
                              </p:par>
                              <p:par>
                                <p:cTn id="163" presetID="22" presetClass="entr" presetSubtype="1" repeatCount="indefinite" fill="hold" nodeType="withEffect">
                                  <p:stCondLst>
                                    <p:cond delay="0"/>
                                  </p:stCondLst>
                                  <p:childTnLst>
                                    <p:set>
                                      <p:cBhvr>
                                        <p:cTn id="164" dur="1" fill="hold">
                                          <p:stCondLst>
                                            <p:cond delay="0"/>
                                          </p:stCondLst>
                                        </p:cTn>
                                        <p:tgtEl>
                                          <p:spTgt spid="116"/>
                                        </p:tgtEl>
                                        <p:attrNameLst>
                                          <p:attrName>style.visibility</p:attrName>
                                        </p:attrNameLst>
                                      </p:cBhvr>
                                      <p:to>
                                        <p:strVal val="visible"/>
                                      </p:to>
                                    </p:set>
                                    <p:animEffect transition="in" filter="wipe(up)">
                                      <p:cBhvr>
                                        <p:cTn id="165" dur="3000"/>
                                        <p:tgtEl>
                                          <p:spTgt spid="116"/>
                                        </p:tgtEl>
                                      </p:cBhvr>
                                    </p:animEffect>
                                  </p:childTnLst>
                                </p:cTn>
                              </p:par>
                              <p:par>
                                <p:cTn id="166" presetID="22" presetClass="entr" presetSubtype="1" repeatCount="indefinite" fill="hold" nodeType="withEffect">
                                  <p:stCondLst>
                                    <p:cond delay="0"/>
                                  </p:stCondLst>
                                  <p:childTnLst>
                                    <p:set>
                                      <p:cBhvr>
                                        <p:cTn id="167" dur="1" fill="hold">
                                          <p:stCondLst>
                                            <p:cond delay="0"/>
                                          </p:stCondLst>
                                        </p:cTn>
                                        <p:tgtEl>
                                          <p:spTgt spid="117"/>
                                        </p:tgtEl>
                                        <p:attrNameLst>
                                          <p:attrName>style.visibility</p:attrName>
                                        </p:attrNameLst>
                                      </p:cBhvr>
                                      <p:to>
                                        <p:strVal val="visible"/>
                                      </p:to>
                                    </p:set>
                                    <p:animEffect transition="in" filter="wipe(up)">
                                      <p:cBhvr>
                                        <p:cTn id="168" dur="3000"/>
                                        <p:tgtEl>
                                          <p:spTgt spid="117"/>
                                        </p:tgtEl>
                                      </p:cBhvr>
                                    </p:animEffect>
                                  </p:childTnLst>
                                </p:cTn>
                              </p:par>
                              <p:par>
                                <p:cTn id="169" presetID="22" presetClass="entr" presetSubtype="1" repeatCount="indefinite" fill="hold" nodeType="withEffect">
                                  <p:stCondLst>
                                    <p:cond delay="0"/>
                                  </p:stCondLst>
                                  <p:childTnLst>
                                    <p:set>
                                      <p:cBhvr>
                                        <p:cTn id="170" dur="1" fill="hold">
                                          <p:stCondLst>
                                            <p:cond delay="0"/>
                                          </p:stCondLst>
                                        </p:cTn>
                                        <p:tgtEl>
                                          <p:spTgt spid="118"/>
                                        </p:tgtEl>
                                        <p:attrNameLst>
                                          <p:attrName>style.visibility</p:attrName>
                                        </p:attrNameLst>
                                      </p:cBhvr>
                                      <p:to>
                                        <p:strVal val="visible"/>
                                      </p:to>
                                    </p:set>
                                    <p:animEffect transition="in" filter="wipe(up)">
                                      <p:cBhvr>
                                        <p:cTn id="171" dur="3000"/>
                                        <p:tgtEl>
                                          <p:spTgt spid="118"/>
                                        </p:tgtEl>
                                      </p:cBhvr>
                                    </p:animEffect>
                                  </p:childTnLst>
                                </p:cTn>
                              </p:par>
                              <p:par>
                                <p:cTn id="172" presetID="22" presetClass="entr" presetSubtype="8" fill="hold" grpId="1" nodeType="withEffect">
                                  <p:stCondLst>
                                    <p:cond delay="0"/>
                                  </p:stCondLst>
                                  <p:childTnLst>
                                    <p:set>
                                      <p:cBhvr>
                                        <p:cTn id="173" dur="1" fill="hold">
                                          <p:stCondLst>
                                            <p:cond delay="0"/>
                                          </p:stCondLst>
                                        </p:cTn>
                                        <p:tgtEl>
                                          <p:spTgt spid="120"/>
                                        </p:tgtEl>
                                        <p:attrNameLst>
                                          <p:attrName>style.visibility</p:attrName>
                                        </p:attrNameLst>
                                      </p:cBhvr>
                                      <p:to>
                                        <p:strVal val="visible"/>
                                      </p:to>
                                    </p:set>
                                    <p:animEffect transition="in" filter="wipe(left)">
                                      <p:cBhvr>
                                        <p:cTn id="174" dur="500"/>
                                        <p:tgtEl>
                                          <p:spTgt spid="120"/>
                                        </p:tgtEl>
                                      </p:cBhvr>
                                    </p:animEffect>
                                  </p:childTnLst>
                                </p:cTn>
                              </p:par>
                              <p:par>
                                <p:cTn id="175" presetID="22" presetClass="entr" presetSubtype="8" fill="hold" grpId="1" nodeType="withEffect">
                                  <p:stCondLst>
                                    <p:cond delay="0"/>
                                  </p:stCondLst>
                                  <p:childTnLst>
                                    <p:set>
                                      <p:cBhvr>
                                        <p:cTn id="176" dur="1" fill="hold">
                                          <p:stCondLst>
                                            <p:cond delay="0"/>
                                          </p:stCondLst>
                                        </p:cTn>
                                        <p:tgtEl>
                                          <p:spTgt spid="131"/>
                                        </p:tgtEl>
                                        <p:attrNameLst>
                                          <p:attrName>style.visibility</p:attrName>
                                        </p:attrNameLst>
                                      </p:cBhvr>
                                      <p:to>
                                        <p:strVal val="visible"/>
                                      </p:to>
                                    </p:set>
                                    <p:animEffect transition="in" filter="wipe(left)">
                                      <p:cBhvr>
                                        <p:cTn id="177" dur="500"/>
                                        <p:tgtEl>
                                          <p:spTgt spid="131"/>
                                        </p:tgtEl>
                                      </p:cBhvr>
                                    </p:animEffect>
                                  </p:childTnLst>
                                </p:cTn>
                              </p:par>
                              <p:par>
                                <p:cTn id="178" presetID="22" presetClass="entr" presetSubtype="8" fill="hold" grpId="1" nodeType="withEffect">
                                  <p:stCondLst>
                                    <p:cond delay="0"/>
                                  </p:stCondLst>
                                  <p:childTnLst>
                                    <p:set>
                                      <p:cBhvr>
                                        <p:cTn id="179" dur="1" fill="hold">
                                          <p:stCondLst>
                                            <p:cond delay="0"/>
                                          </p:stCondLst>
                                        </p:cTn>
                                        <p:tgtEl>
                                          <p:spTgt spid="133"/>
                                        </p:tgtEl>
                                        <p:attrNameLst>
                                          <p:attrName>style.visibility</p:attrName>
                                        </p:attrNameLst>
                                      </p:cBhvr>
                                      <p:to>
                                        <p:strVal val="visible"/>
                                      </p:to>
                                    </p:set>
                                    <p:animEffect transition="in" filter="wipe(left)">
                                      <p:cBhvr>
                                        <p:cTn id="180" dur="500"/>
                                        <p:tgtEl>
                                          <p:spTgt spid="133"/>
                                        </p:tgtEl>
                                      </p:cBhvr>
                                    </p:animEffect>
                                  </p:childTnLst>
                                </p:cTn>
                              </p:par>
                              <p:par>
                                <p:cTn id="181" presetID="22" presetClass="entr" presetSubtype="2" fill="hold" grpId="1" nodeType="withEffect">
                                  <p:stCondLst>
                                    <p:cond delay="0"/>
                                  </p:stCondLst>
                                  <p:childTnLst>
                                    <p:set>
                                      <p:cBhvr>
                                        <p:cTn id="182" dur="1" fill="hold">
                                          <p:stCondLst>
                                            <p:cond delay="0"/>
                                          </p:stCondLst>
                                        </p:cTn>
                                        <p:tgtEl>
                                          <p:spTgt spid="134"/>
                                        </p:tgtEl>
                                        <p:attrNameLst>
                                          <p:attrName>style.visibility</p:attrName>
                                        </p:attrNameLst>
                                      </p:cBhvr>
                                      <p:to>
                                        <p:strVal val="visible"/>
                                      </p:to>
                                    </p:set>
                                    <p:animEffect transition="in" filter="wipe(right)">
                                      <p:cBhvr>
                                        <p:cTn id="183" dur="500"/>
                                        <p:tgtEl>
                                          <p:spTgt spid="134"/>
                                        </p:tgtEl>
                                      </p:cBhvr>
                                    </p:animEffect>
                                  </p:childTnLst>
                                </p:cTn>
                              </p:par>
                              <p:par>
                                <p:cTn id="184" presetID="42" presetClass="path" presetSubtype="0" repeatCount="indefinite" fill="hold" grpId="0" nodeType="withEffect">
                                  <p:stCondLst>
                                    <p:cond delay="0"/>
                                  </p:stCondLst>
                                  <p:childTnLst>
                                    <p:animMotion origin="layout" path="M 5E-6 1.11022E-16 L -0.07848 0.11111 " pathEditMode="relative" rAng="0" ptsTypes="AA">
                                      <p:cBhvr>
                                        <p:cTn id="185" dur="2000" fill="hold"/>
                                        <p:tgtEl>
                                          <p:spTgt spid="134"/>
                                        </p:tgtEl>
                                        <p:attrNameLst>
                                          <p:attrName>ppt_x</p:attrName>
                                          <p:attrName>ppt_y</p:attrName>
                                        </p:attrNameLst>
                                      </p:cBhvr>
                                      <p:rCtr x="-3924" y="5556"/>
                                    </p:animMotion>
                                  </p:childTnLst>
                                </p:cTn>
                              </p:par>
                              <p:par>
                                <p:cTn id="186" presetID="42" presetClass="path" presetSubtype="0" repeatCount="indefinite" fill="hold" grpId="0" nodeType="withEffect">
                                  <p:stCondLst>
                                    <p:cond delay="0"/>
                                  </p:stCondLst>
                                  <p:childTnLst>
                                    <p:animMotion origin="layout" path="M 3.88889E-6 -3.7037E-7 L 0.02777 0.03056 " pathEditMode="relative" rAng="0" ptsTypes="AA">
                                      <p:cBhvr>
                                        <p:cTn id="187" dur="2000" fill="hold"/>
                                        <p:tgtEl>
                                          <p:spTgt spid="133"/>
                                        </p:tgtEl>
                                        <p:attrNameLst>
                                          <p:attrName>ppt_x</p:attrName>
                                          <p:attrName>ppt_y</p:attrName>
                                        </p:attrNameLst>
                                      </p:cBhvr>
                                      <p:rCtr x="1389" y="1528"/>
                                    </p:animMotion>
                                  </p:childTnLst>
                                </p:cTn>
                              </p:par>
                              <p:par>
                                <p:cTn id="188" presetID="42" presetClass="path" presetSubtype="0" repeatCount="indefinite" fill="hold" grpId="0" nodeType="withEffect">
                                  <p:stCondLst>
                                    <p:cond delay="0"/>
                                  </p:stCondLst>
                                  <p:childTnLst>
                                    <p:animMotion origin="layout" path="M 3.61111E-6 -3.7037E-6 L 0.03055 0.03519 " pathEditMode="relative" rAng="0" ptsTypes="AA">
                                      <p:cBhvr>
                                        <p:cTn id="189" dur="2000" fill="hold"/>
                                        <p:tgtEl>
                                          <p:spTgt spid="120"/>
                                        </p:tgtEl>
                                        <p:attrNameLst>
                                          <p:attrName>ppt_x</p:attrName>
                                          <p:attrName>ppt_y</p:attrName>
                                        </p:attrNameLst>
                                      </p:cBhvr>
                                      <p:rCtr x="1528" y="1759"/>
                                    </p:animMotion>
                                  </p:childTnLst>
                                </p:cTn>
                              </p:par>
                              <p:par>
                                <p:cTn id="190" presetID="42" presetClass="path" presetSubtype="0" repeatCount="indefinite" fill="hold" grpId="0" nodeType="withEffect">
                                  <p:stCondLst>
                                    <p:cond delay="0"/>
                                  </p:stCondLst>
                                  <p:childTnLst>
                                    <p:animMotion origin="layout" path="M -3.05556E-6 -1.48148E-6 L 0.02986 0.03241 " pathEditMode="relative" rAng="0" ptsTypes="AA">
                                      <p:cBhvr>
                                        <p:cTn id="191" dur="2000" fill="hold"/>
                                        <p:tgtEl>
                                          <p:spTgt spid="131"/>
                                        </p:tgtEl>
                                        <p:attrNameLst>
                                          <p:attrName>ppt_x</p:attrName>
                                          <p:attrName>ppt_y</p:attrName>
                                        </p:attrNameLst>
                                      </p:cBhvr>
                                      <p:rCtr x="1493" y="1620"/>
                                    </p:animMotion>
                                  </p:childTnLst>
                                </p:cTn>
                              </p:par>
                              <p:par>
                                <p:cTn id="192" presetID="22" presetClass="entr" presetSubtype="8" fill="hold" grpId="1" nodeType="withEffect">
                                  <p:stCondLst>
                                    <p:cond delay="1000"/>
                                  </p:stCondLst>
                                  <p:childTnLst>
                                    <p:set>
                                      <p:cBhvr>
                                        <p:cTn id="193" dur="1" fill="hold">
                                          <p:stCondLst>
                                            <p:cond delay="0"/>
                                          </p:stCondLst>
                                        </p:cTn>
                                        <p:tgtEl>
                                          <p:spTgt spid="132"/>
                                        </p:tgtEl>
                                        <p:attrNameLst>
                                          <p:attrName>style.visibility</p:attrName>
                                        </p:attrNameLst>
                                      </p:cBhvr>
                                      <p:to>
                                        <p:strVal val="visible"/>
                                      </p:to>
                                    </p:set>
                                    <p:animEffect transition="in" filter="wipe(left)">
                                      <p:cBhvr>
                                        <p:cTn id="194" dur="500"/>
                                        <p:tgtEl>
                                          <p:spTgt spid="132"/>
                                        </p:tgtEl>
                                      </p:cBhvr>
                                    </p:animEffect>
                                  </p:childTnLst>
                                </p:cTn>
                              </p:par>
                              <p:par>
                                <p:cTn id="195" presetID="22" presetClass="entr" presetSubtype="8" fill="hold" grpId="1" nodeType="withEffect">
                                  <p:stCondLst>
                                    <p:cond delay="1000"/>
                                  </p:stCondLst>
                                  <p:childTnLst>
                                    <p:set>
                                      <p:cBhvr>
                                        <p:cTn id="196" dur="1" fill="hold">
                                          <p:stCondLst>
                                            <p:cond delay="0"/>
                                          </p:stCondLst>
                                        </p:cTn>
                                        <p:tgtEl>
                                          <p:spTgt spid="130"/>
                                        </p:tgtEl>
                                        <p:attrNameLst>
                                          <p:attrName>style.visibility</p:attrName>
                                        </p:attrNameLst>
                                      </p:cBhvr>
                                      <p:to>
                                        <p:strVal val="visible"/>
                                      </p:to>
                                    </p:set>
                                    <p:animEffect transition="in" filter="wipe(left)">
                                      <p:cBhvr>
                                        <p:cTn id="197" dur="500"/>
                                        <p:tgtEl>
                                          <p:spTgt spid="130"/>
                                        </p:tgtEl>
                                      </p:cBhvr>
                                    </p:animEffect>
                                  </p:childTnLst>
                                </p:cTn>
                              </p:par>
                              <p:par>
                                <p:cTn id="198" presetID="42" presetClass="path" presetSubtype="0" repeatCount="indefinite" fill="hold" grpId="0" nodeType="withEffect">
                                  <p:stCondLst>
                                    <p:cond delay="0"/>
                                  </p:stCondLst>
                                  <p:childTnLst>
                                    <p:animMotion origin="layout" path="M -4.44444E-6 3.7037E-6 L 0.02917 0.03148 " pathEditMode="relative" rAng="0" ptsTypes="AA">
                                      <p:cBhvr>
                                        <p:cTn id="199" dur="2000" fill="hold"/>
                                        <p:tgtEl>
                                          <p:spTgt spid="130"/>
                                        </p:tgtEl>
                                        <p:attrNameLst>
                                          <p:attrName>ppt_x</p:attrName>
                                          <p:attrName>ppt_y</p:attrName>
                                        </p:attrNameLst>
                                      </p:cBhvr>
                                      <p:rCtr x="1458" y="1574"/>
                                    </p:animMotion>
                                  </p:childTnLst>
                                </p:cTn>
                              </p:par>
                              <p:par>
                                <p:cTn id="200" presetID="42" presetClass="path" presetSubtype="0" repeatCount="indefinite" fill="hold" grpId="0" nodeType="withEffect">
                                  <p:stCondLst>
                                    <p:cond delay="0"/>
                                  </p:stCondLst>
                                  <p:childTnLst>
                                    <p:animMotion origin="layout" path="M 8.33333E-7 -4.07407E-6 L 0.02639 0.02963 " pathEditMode="relative" rAng="0" ptsTypes="AA">
                                      <p:cBhvr>
                                        <p:cTn id="201" dur="2000" fill="hold"/>
                                        <p:tgtEl>
                                          <p:spTgt spid="132"/>
                                        </p:tgtEl>
                                        <p:attrNameLst>
                                          <p:attrName>ppt_x</p:attrName>
                                          <p:attrName>ppt_y</p:attrName>
                                        </p:attrNameLst>
                                      </p:cBhvr>
                                      <p:rCtr x="1319" y="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20" grpId="0" animBg="1"/>
      <p:bldP spid="120"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BMP Maintenance Issues</a:t>
            </a:r>
          </a:p>
        </p:txBody>
      </p:sp>
      <p:sp>
        <p:nvSpPr>
          <p:cNvPr id="3" name="Content Placeholder 2"/>
          <p:cNvSpPr>
            <a:spLocks noGrp="1"/>
          </p:cNvSpPr>
          <p:nvPr>
            <p:ph idx="1"/>
          </p:nvPr>
        </p:nvSpPr>
        <p:spPr/>
        <p:txBody>
          <a:bodyPr/>
          <a:lstStyle/>
          <a:p>
            <a:r>
              <a:rPr lang="en-US" dirty="0"/>
              <a:t>More than 90% ODOT BMPs are Linear Grassed BMPs</a:t>
            </a:r>
          </a:p>
          <a:p>
            <a:r>
              <a:rPr lang="en-US" dirty="0"/>
              <a:t>&gt;1,000 Vegetated Biofilters</a:t>
            </a:r>
          </a:p>
          <a:p>
            <a:r>
              <a:rPr lang="en-US" dirty="0"/>
              <a:t>Most of the Maintenance Efforts will be Associated with these BMPs</a:t>
            </a:r>
          </a:p>
        </p:txBody>
      </p:sp>
      <p:sp>
        <p:nvSpPr>
          <p:cNvPr id="4" name="Footer Placeholder 3"/>
          <p:cNvSpPr>
            <a:spLocks noGrp="1"/>
          </p:cNvSpPr>
          <p:nvPr>
            <p:ph type="ftr" sz="quarter" idx="3"/>
          </p:nvPr>
        </p:nvSpPr>
        <p:spPr/>
        <p:txBody>
          <a:bodyPr/>
          <a:lstStyle/>
          <a:p>
            <a:pPr>
              <a:defRPr/>
            </a:pPr>
            <a:r>
              <a:rPr lang="en-US" dirty="0"/>
              <a:t>BMP Maintenance</a:t>
            </a:r>
          </a:p>
        </p:txBody>
      </p:sp>
    </p:spTree>
    <p:extLst>
      <p:ext uri="{BB962C8B-B14F-4D97-AF65-F5344CB8AC3E}">
        <p14:creationId xmlns:p14="http://schemas.microsoft.com/office/powerpoint/2010/main" val="24155261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3"/>
          </p:nvPr>
        </p:nvSpPr>
        <p:spPr>
          <a:xfrm>
            <a:off x="1085851" y="6324600"/>
            <a:ext cx="5543549" cy="365760"/>
          </a:xfrm>
        </p:spPr>
        <p:txBody>
          <a:bodyPr/>
          <a:lstStyle/>
          <a:p>
            <a:pPr>
              <a:defRPr/>
            </a:pPr>
            <a:r>
              <a:rPr lang="en-US" dirty="0"/>
              <a:t>BMP Maintenance</a:t>
            </a:r>
          </a:p>
        </p:txBody>
      </p:sp>
      <p:sp>
        <p:nvSpPr>
          <p:cNvPr id="2" name="Title 1"/>
          <p:cNvSpPr>
            <a:spLocks noGrp="1"/>
          </p:cNvSpPr>
          <p:nvPr>
            <p:ph type="title"/>
          </p:nvPr>
        </p:nvSpPr>
        <p:spPr/>
        <p:txBody>
          <a:bodyPr/>
          <a:lstStyle/>
          <a:p>
            <a:pPr algn="ctr"/>
            <a:r>
              <a:rPr lang="en-US" sz="3200" b="1" dirty="0"/>
              <a:t>POOR GRASS ESTABLISHMENT AFTER CONSTRUCTION</a:t>
            </a:r>
          </a:p>
        </p:txBody>
      </p:sp>
      <p:sp>
        <p:nvSpPr>
          <p:cNvPr id="6" name="Content Placeholder 5"/>
          <p:cNvSpPr>
            <a:spLocks noGrp="1"/>
          </p:cNvSpPr>
          <p:nvPr>
            <p:ph idx="1"/>
          </p:nvPr>
        </p:nvSpPr>
        <p:spPr/>
        <p:txBody>
          <a:body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68400"/>
            <a:ext cx="4165600" cy="3124200"/>
          </a:xfrm>
          <a:prstGeom prst="rect">
            <a:avLst/>
          </a:prstGeom>
          <a:ln w="19050">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9344" y="3693933"/>
            <a:ext cx="4218756" cy="3164067"/>
          </a:xfrm>
          <a:prstGeom prst="rect">
            <a:avLst/>
          </a:prstGeom>
          <a:ln w="19050">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1501" y="1302871"/>
            <a:ext cx="4762500" cy="3571875"/>
          </a:xfrm>
          <a:prstGeom prst="rect">
            <a:avLst/>
          </a:prstGeom>
          <a:ln w="19050">
            <a:solidFill>
              <a:schemeClr val="tx1"/>
            </a:solidFill>
          </a:ln>
        </p:spPr>
      </p:pic>
      <p:sp>
        <p:nvSpPr>
          <p:cNvPr id="7" name="TextBox 6"/>
          <p:cNvSpPr txBox="1"/>
          <p:nvPr/>
        </p:nvSpPr>
        <p:spPr>
          <a:xfrm>
            <a:off x="0" y="4572000"/>
            <a:ext cx="9144000" cy="584775"/>
          </a:xfrm>
          <a:prstGeom prst="rect">
            <a:avLst/>
          </a:prstGeom>
          <a:solidFill>
            <a:schemeClr val="bg1"/>
          </a:solidFill>
          <a:ln w="19050">
            <a:solidFill>
              <a:schemeClr val="accent1"/>
            </a:solidFill>
          </a:ln>
        </p:spPr>
        <p:txBody>
          <a:bodyPr wrap="square" rtlCol="0">
            <a:spAutoFit/>
          </a:bodyPr>
          <a:lstStyle/>
          <a:p>
            <a:pPr algn="ctr"/>
            <a:r>
              <a:rPr lang="en-US" sz="3200" dirty="0">
                <a:latin typeface="+mn-lt"/>
              </a:rPr>
              <a:t>Re-establish Grass and Possible Regrade</a:t>
            </a:r>
          </a:p>
        </p:txBody>
      </p:sp>
    </p:spTree>
    <p:extLst>
      <p:ext uri="{BB962C8B-B14F-4D97-AF65-F5344CB8AC3E}">
        <p14:creationId xmlns:p14="http://schemas.microsoft.com/office/powerpoint/2010/main" val="270549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MOWING WHEN SATURATED</a:t>
            </a:r>
          </a:p>
        </p:txBody>
      </p:sp>
      <p:sp>
        <p:nvSpPr>
          <p:cNvPr id="6" name="Content Placeholder 5"/>
          <p:cNvSpPr>
            <a:spLocks noGrp="1"/>
          </p:cNvSpPr>
          <p:nvPr>
            <p:ph idx="1"/>
          </p:nvPr>
        </p:nvSpPr>
        <p:spPr/>
        <p:txBody>
          <a:body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81652" y="1888691"/>
            <a:ext cx="4886367" cy="3664776"/>
          </a:xfrm>
          <a:prstGeom prst="rect">
            <a:avLst/>
          </a:prstGeom>
          <a:ln w="19050">
            <a:solidFill>
              <a:schemeClr val="tx1"/>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8822" y="1706166"/>
            <a:ext cx="5429779" cy="4072334"/>
          </a:xfrm>
          <a:prstGeom prst="rect">
            <a:avLst/>
          </a:prstGeom>
          <a:ln w="19050">
            <a:solidFill>
              <a:schemeClr val="tx1"/>
            </a:solidFill>
          </a:ln>
        </p:spPr>
      </p:pic>
      <p:sp>
        <p:nvSpPr>
          <p:cNvPr id="7" name="TextBox 6"/>
          <p:cNvSpPr txBox="1"/>
          <p:nvPr/>
        </p:nvSpPr>
        <p:spPr>
          <a:xfrm>
            <a:off x="29142" y="4572000"/>
            <a:ext cx="9089459" cy="584775"/>
          </a:xfrm>
          <a:prstGeom prst="rect">
            <a:avLst/>
          </a:prstGeom>
          <a:solidFill>
            <a:schemeClr val="bg1"/>
          </a:solidFill>
          <a:ln w="19050">
            <a:solidFill>
              <a:schemeClr val="accent1"/>
            </a:solidFill>
          </a:ln>
        </p:spPr>
        <p:txBody>
          <a:bodyPr wrap="square" rtlCol="0">
            <a:spAutoFit/>
          </a:bodyPr>
          <a:lstStyle/>
          <a:p>
            <a:pPr algn="ctr"/>
            <a:r>
              <a:rPr lang="en-US" sz="3200" dirty="0">
                <a:latin typeface="+mn-lt"/>
              </a:rPr>
              <a:t>Regrade and Re-establish Grass</a:t>
            </a:r>
          </a:p>
        </p:txBody>
      </p:sp>
      <p:sp>
        <p:nvSpPr>
          <p:cNvPr id="8" name="Footer Placeholder 3"/>
          <p:cNvSpPr>
            <a:spLocks noGrp="1"/>
          </p:cNvSpPr>
          <p:nvPr>
            <p:ph type="ftr" sz="quarter" idx="3"/>
          </p:nvPr>
        </p:nvSpPr>
        <p:spPr>
          <a:xfrm>
            <a:off x="1085851" y="6324600"/>
            <a:ext cx="5543549" cy="365760"/>
          </a:xfrm>
        </p:spPr>
        <p:txBody>
          <a:bodyPr/>
          <a:lstStyle/>
          <a:p>
            <a:pPr>
              <a:defRPr/>
            </a:pPr>
            <a:r>
              <a:rPr lang="en-US" dirty="0"/>
              <a:t>BMP Maintenance</a:t>
            </a:r>
          </a:p>
        </p:txBody>
      </p:sp>
    </p:spTree>
    <p:extLst>
      <p:ext uri="{BB962C8B-B14F-4D97-AF65-F5344CB8AC3E}">
        <p14:creationId xmlns:p14="http://schemas.microsoft.com/office/powerpoint/2010/main" val="164284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WOODY SHRUBS – NO GRASS</a:t>
            </a:r>
          </a:p>
        </p:txBody>
      </p:sp>
      <p:sp>
        <p:nvSpPr>
          <p:cNvPr id="7" name="Content Placeholder 6"/>
          <p:cNvSpPr>
            <a:spLocks noGrp="1"/>
          </p:cNvSpPr>
          <p:nvPr>
            <p:ph idx="1"/>
          </p:nvPr>
        </p:nvSpPr>
        <p:spPr/>
        <p:txBody>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100" y="1184557"/>
            <a:ext cx="5295900" cy="3971926"/>
          </a:xfrm>
          <a:prstGeom prst="rect">
            <a:avLst/>
          </a:prstGeom>
          <a:ln w="19050">
            <a:solidFill>
              <a:schemeClr val="tx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36" y="3190854"/>
            <a:ext cx="4872482" cy="3654362"/>
          </a:xfrm>
          <a:prstGeom prst="rect">
            <a:avLst/>
          </a:prstGeom>
          <a:ln w="19050">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36" y="1177381"/>
            <a:ext cx="3643364" cy="2732525"/>
          </a:xfrm>
          <a:prstGeom prst="rect">
            <a:avLst/>
          </a:prstGeom>
          <a:ln w="19050">
            <a:solidFill>
              <a:schemeClr val="tx1"/>
            </a:solidFill>
          </a:ln>
        </p:spPr>
      </p:pic>
      <p:sp>
        <p:nvSpPr>
          <p:cNvPr id="8" name="TextBox 7"/>
          <p:cNvSpPr txBox="1"/>
          <p:nvPr/>
        </p:nvSpPr>
        <p:spPr>
          <a:xfrm>
            <a:off x="39636" y="4572000"/>
            <a:ext cx="9104364" cy="584775"/>
          </a:xfrm>
          <a:prstGeom prst="rect">
            <a:avLst/>
          </a:prstGeom>
          <a:solidFill>
            <a:schemeClr val="bg1"/>
          </a:solidFill>
          <a:ln w="19050">
            <a:solidFill>
              <a:schemeClr val="accent1"/>
            </a:solidFill>
          </a:ln>
        </p:spPr>
        <p:txBody>
          <a:bodyPr wrap="square" rtlCol="0">
            <a:spAutoFit/>
          </a:bodyPr>
          <a:lstStyle/>
          <a:p>
            <a:pPr algn="ctr"/>
            <a:r>
              <a:rPr lang="en-US" sz="3200" dirty="0">
                <a:latin typeface="+mn-lt"/>
              </a:rPr>
              <a:t>Mow and Re-establish Grass</a:t>
            </a:r>
          </a:p>
        </p:txBody>
      </p:sp>
    </p:spTree>
    <p:extLst>
      <p:ext uri="{BB962C8B-B14F-4D97-AF65-F5344CB8AC3E}">
        <p14:creationId xmlns:p14="http://schemas.microsoft.com/office/powerpoint/2010/main" val="292135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1" dirty="0"/>
              <a:t>TOO SHALLOW OR DOWNSTREAM BLOCKAGE – CAUSING WATER TO BACK UP</a:t>
            </a:r>
          </a:p>
        </p:txBody>
      </p:sp>
      <p:sp>
        <p:nvSpPr>
          <p:cNvPr id="7" name="Content Placeholder 6"/>
          <p:cNvSpPr>
            <a:spLocks noGrp="1"/>
          </p:cNvSpPr>
          <p:nvPr>
            <p:ph idx="1"/>
          </p:nvPr>
        </p:nvSpPr>
        <p:spPr/>
        <p:txBody>
          <a:body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413092"/>
            <a:ext cx="4593210" cy="3444908"/>
          </a:xfrm>
          <a:prstGeom prst="rect">
            <a:avLst/>
          </a:prstGeom>
          <a:ln w="19050">
            <a:solidFill>
              <a:schemeClr val="tx1"/>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46" y="1193723"/>
            <a:ext cx="4144054" cy="3108041"/>
          </a:xfrm>
          <a:prstGeom prst="rect">
            <a:avLst/>
          </a:prstGeom>
          <a:ln w="19050">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506383" y="2145219"/>
            <a:ext cx="5300133" cy="3975100"/>
          </a:xfrm>
          <a:prstGeom prst="rect">
            <a:avLst/>
          </a:prstGeom>
          <a:ln w="19050">
            <a:solidFill>
              <a:schemeClr val="tx1"/>
            </a:solidFill>
          </a:ln>
        </p:spPr>
      </p:pic>
      <p:sp>
        <p:nvSpPr>
          <p:cNvPr id="8" name="TextBox 7"/>
          <p:cNvSpPr txBox="1"/>
          <p:nvPr/>
        </p:nvSpPr>
        <p:spPr>
          <a:xfrm>
            <a:off x="20586" y="4569136"/>
            <a:ext cx="9104364" cy="1569660"/>
          </a:xfrm>
          <a:prstGeom prst="rect">
            <a:avLst/>
          </a:prstGeom>
          <a:solidFill>
            <a:schemeClr val="bg1"/>
          </a:solidFill>
          <a:ln w="19050">
            <a:solidFill>
              <a:schemeClr val="accent1"/>
            </a:solidFill>
          </a:ln>
        </p:spPr>
        <p:txBody>
          <a:bodyPr wrap="square" rtlCol="0">
            <a:spAutoFit/>
          </a:bodyPr>
          <a:lstStyle/>
          <a:p>
            <a:r>
              <a:rPr lang="en-US" sz="3200" dirty="0"/>
              <a:t>If positive drainage can be achieved, regrade and re-establish grass.  If not, leave as a cattails; possibly mitigate.</a:t>
            </a:r>
          </a:p>
        </p:txBody>
      </p:sp>
    </p:spTree>
    <p:extLst>
      <p:ext uri="{BB962C8B-B14F-4D97-AF65-F5344CB8AC3E}">
        <p14:creationId xmlns:p14="http://schemas.microsoft.com/office/powerpoint/2010/main" val="360884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VBF UNDER WATER</a:t>
            </a:r>
          </a:p>
        </p:txBody>
      </p:sp>
      <p:sp>
        <p:nvSpPr>
          <p:cNvPr id="8" name="Content Placeholder 7"/>
          <p:cNvSpPr>
            <a:spLocks noGrp="1"/>
          </p:cNvSpPr>
          <p:nvPr>
            <p:ph idx="1"/>
          </p:nvPr>
        </p:nvSpPr>
        <p:spPr/>
        <p:txBody>
          <a:body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15" y="1064113"/>
            <a:ext cx="3718874" cy="2789156"/>
          </a:xfrm>
          <a:prstGeom prst="rect">
            <a:avLst/>
          </a:prstGeom>
          <a:ln w="19050">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900" y="1143000"/>
            <a:ext cx="3192986" cy="4257314"/>
          </a:xfrm>
          <a:prstGeom prst="rect">
            <a:avLst/>
          </a:prstGeom>
          <a:ln w="19050">
            <a:solidFill>
              <a:schemeClr val="tx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2494" y="4081621"/>
            <a:ext cx="3146914" cy="2360186"/>
          </a:xfrm>
          <a:prstGeom prst="rect">
            <a:avLst/>
          </a:prstGeom>
          <a:ln w="19050">
            <a:solidFill>
              <a:schemeClr val="tx1"/>
            </a:solid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4701" y="3476896"/>
            <a:ext cx="4477699" cy="3358275"/>
          </a:xfrm>
          <a:prstGeom prst="rect">
            <a:avLst/>
          </a:prstGeom>
          <a:ln w="19050">
            <a:solidFill>
              <a:schemeClr val="tx1"/>
            </a:solidFill>
          </a:ln>
        </p:spPr>
      </p:pic>
      <p:sp>
        <p:nvSpPr>
          <p:cNvPr id="9" name="TextBox 8"/>
          <p:cNvSpPr txBox="1"/>
          <p:nvPr/>
        </p:nvSpPr>
        <p:spPr>
          <a:xfrm>
            <a:off x="20586" y="4569136"/>
            <a:ext cx="9104364" cy="584775"/>
          </a:xfrm>
          <a:prstGeom prst="rect">
            <a:avLst/>
          </a:prstGeom>
          <a:solidFill>
            <a:schemeClr val="bg1"/>
          </a:solidFill>
          <a:ln w="19050">
            <a:solidFill>
              <a:schemeClr val="accent1"/>
            </a:solidFill>
          </a:ln>
        </p:spPr>
        <p:txBody>
          <a:bodyPr wrap="square" rtlCol="0">
            <a:spAutoFit/>
          </a:bodyPr>
          <a:lstStyle/>
          <a:p>
            <a:r>
              <a:rPr lang="en-US" sz="3200" dirty="0"/>
              <a:t>Abandon BMP; possibly mitigate.</a:t>
            </a:r>
          </a:p>
        </p:txBody>
      </p:sp>
    </p:spTree>
    <p:extLst>
      <p:ext uri="{BB962C8B-B14F-4D97-AF65-F5344CB8AC3E}">
        <p14:creationId xmlns:p14="http://schemas.microsoft.com/office/powerpoint/2010/main" val="174578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EROSION; TOO STEEP</a:t>
            </a:r>
          </a:p>
        </p:txBody>
      </p:sp>
      <p:sp>
        <p:nvSpPr>
          <p:cNvPr id="4" name="Content Placeholder 3"/>
          <p:cNvSpPr>
            <a:spLocks noGrp="1"/>
          </p:cNvSpPr>
          <p:nvPr>
            <p:ph idx="1"/>
          </p:nvPr>
        </p:nvSpPr>
        <p:spPr/>
        <p:txBody>
          <a:bodyPr/>
          <a:lstStyle/>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2491" y="4638551"/>
            <a:ext cx="2910360" cy="2182770"/>
          </a:xfrm>
          <a:prstGeom prst="rect">
            <a:avLst/>
          </a:prstGeom>
          <a:ln w="19050">
            <a:solidFill>
              <a:schemeClr val="tx1"/>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99" y="3522803"/>
            <a:ext cx="2501398" cy="3335197"/>
          </a:xfrm>
          <a:prstGeom prst="rect">
            <a:avLst/>
          </a:prstGeom>
          <a:ln w="19050">
            <a:solidFill>
              <a:schemeClr val="tx1"/>
            </a:solid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0170"/>
          <a:stretch/>
        </p:blipFill>
        <p:spPr>
          <a:xfrm>
            <a:off x="1260335" y="1181099"/>
            <a:ext cx="3997463" cy="4293419"/>
          </a:xfrm>
          <a:prstGeom prst="rect">
            <a:avLst/>
          </a:prstGeom>
          <a:ln w="19050">
            <a:solidFill>
              <a:schemeClr val="tx1"/>
            </a:solid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1259" r="1"/>
          <a:stretch/>
        </p:blipFill>
        <p:spPr>
          <a:xfrm>
            <a:off x="5689600" y="1181099"/>
            <a:ext cx="3429001" cy="3741289"/>
          </a:xfrm>
          <a:prstGeom prst="rect">
            <a:avLst/>
          </a:prstGeom>
          <a:ln w="19050">
            <a:solidFill>
              <a:schemeClr val="tx1"/>
            </a:solidFill>
          </a:ln>
        </p:spPr>
      </p:pic>
      <p:sp>
        <p:nvSpPr>
          <p:cNvPr id="9" name="TextBox 8"/>
          <p:cNvSpPr txBox="1"/>
          <p:nvPr/>
        </p:nvSpPr>
        <p:spPr>
          <a:xfrm>
            <a:off x="20586" y="4569136"/>
            <a:ext cx="9104364" cy="1077218"/>
          </a:xfrm>
          <a:prstGeom prst="rect">
            <a:avLst/>
          </a:prstGeom>
          <a:solidFill>
            <a:schemeClr val="bg1"/>
          </a:solidFill>
          <a:ln w="19050">
            <a:solidFill>
              <a:schemeClr val="accent1"/>
            </a:solidFill>
          </a:ln>
        </p:spPr>
        <p:txBody>
          <a:bodyPr wrap="square" rtlCol="0">
            <a:spAutoFit/>
          </a:bodyPr>
          <a:lstStyle/>
          <a:p>
            <a:r>
              <a:rPr lang="en-US" sz="3200" dirty="0"/>
              <a:t>Abandon BMP; possibly mitigate.</a:t>
            </a:r>
          </a:p>
          <a:p>
            <a:r>
              <a:rPr lang="en-US" sz="3200" dirty="0"/>
              <a:t>Consider erosion control for stability.</a:t>
            </a:r>
          </a:p>
        </p:txBody>
      </p:sp>
    </p:spTree>
    <p:extLst>
      <p:ext uri="{BB962C8B-B14F-4D97-AF65-F5344CB8AC3E}">
        <p14:creationId xmlns:p14="http://schemas.microsoft.com/office/powerpoint/2010/main" val="317927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 better grass, but not regrading</a:t>
            </a:r>
          </a:p>
        </p:txBody>
      </p:sp>
      <p:sp>
        <p:nvSpPr>
          <p:cNvPr id="3" name="Content Placeholder 2"/>
          <p:cNvSpPr>
            <a:spLocks noGrp="1"/>
          </p:cNvSpPr>
          <p:nvPr>
            <p:ph idx="1"/>
          </p:nvPr>
        </p:nvSpPr>
        <p:spPr>
          <a:xfrm>
            <a:off x="628650" y="1143000"/>
            <a:ext cx="8134350" cy="4906964"/>
          </a:xfrm>
        </p:spPr>
        <p:txBody>
          <a:bodyPr/>
          <a:lstStyle/>
          <a:p>
            <a:r>
              <a:rPr lang="en-US" sz="3600" dirty="0"/>
              <a:t>Mar. 15 – May 15 or Sept. 1 – Oct. 15</a:t>
            </a:r>
          </a:p>
          <a:p>
            <a:r>
              <a:rPr lang="en-US" sz="3600" dirty="0"/>
              <a:t>Inter-Seeding – CMS 659.21</a:t>
            </a:r>
          </a:p>
        </p:txBody>
      </p:sp>
      <p:sp>
        <p:nvSpPr>
          <p:cNvPr id="4" name="Footer Placeholder 3"/>
          <p:cNvSpPr>
            <a:spLocks noGrp="1"/>
          </p:cNvSpPr>
          <p:nvPr>
            <p:ph type="ftr" sz="quarter" idx="3"/>
          </p:nvPr>
        </p:nvSpPr>
        <p:spPr/>
        <p:txBody>
          <a:bodyPr/>
          <a:lstStyle/>
          <a:p>
            <a:pPr>
              <a:defRPr/>
            </a:pPr>
            <a:r>
              <a:rPr lang="en-US" dirty="0"/>
              <a:t>BMP Maintenance</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343"/>
          <a:stretch/>
        </p:blipFill>
        <p:spPr>
          <a:xfrm>
            <a:off x="4953000" y="3048000"/>
            <a:ext cx="4081524" cy="2895600"/>
          </a:xfrm>
          <a:prstGeom prst="rect">
            <a:avLst/>
          </a:prstGeom>
          <a:ln w="19050">
            <a:solidFill>
              <a:schemeClr val="tx1"/>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643982"/>
            <a:ext cx="4724400" cy="3543300"/>
          </a:xfrm>
          <a:prstGeom prst="rect">
            <a:avLst/>
          </a:prstGeom>
          <a:ln w="19050">
            <a:solidFill>
              <a:schemeClr val="tx1"/>
            </a:solidFill>
          </a:ln>
        </p:spPr>
      </p:pic>
    </p:spTree>
    <p:extLst>
      <p:ext uri="{BB962C8B-B14F-4D97-AF65-F5344CB8AC3E}">
        <p14:creationId xmlns:p14="http://schemas.microsoft.com/office/powerpoint/2010/main" val="4712461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 better grass, but not regrading</a:t>
            </a:r>
          </a:p>
        </p:txBody>
      </p:sp>
      <p:sp>
        <p:nvSpPr>
          <p:cNvPr id="3" name="Content Placeholder 2"/>
          <p:cNvSpPr>
            <a:spLocks noGrp="1"/>
          </p:cNvSpPr>
          <p:nvPr>
            <p:ph idx="1"/>
          </p:nvPr>
        </p:nvSpPr>
        <p:spPr/>
        <p:txBody>
          <a:bodyPr/>
          <a:lstStyle/>
          <a:p>
            <a:r>
              <a:rPr lang="en-US" sz="3200" dirty="0"/>
              <a:t>Mow first</a:t>
            </a:r>
          </a:p>
          <a:p>
            <a:r>
              <a:rPr lang="en-US" sz="3200" dirty="0"/>
              <a:t>Scrape/Rake any stone and remove</a:t>
            </a:r>
          </a:p>
          <a:p>
            <a:r>
              <a:rPr lang="en-US" sz="3200" dirty="0"/>
              <a:t>Lightly apply topsoil or compost mulch</a:t>
            </a:r>
          </a:p>
          <a:p>
            <a:pPr lvl="1"/>
            <a:r>
              <a:rPr lang="en-US" sz="2400" dirty="0"/>
              <a:t>Do not smother existing grass</a:t>
            </a:r>
          </a:p>
          <a:p>
            <a:pPr lvl="1"/>
            <a:r>
              <a:rPr lang="en-US" sz="2400" dirty="0"/>
              <a:t>May fill in existing erosion up to 3” deep</a:t>
            </a:r>
          </a:p>
          <a:p>
            <a:r>
              <a:rPr lang="en-US" sz="3200" dirty="0"/>
              <a:t>Slit or Drill Seeder (</a:t>
            </a:r>
            <a:r>
              <a:rPr lang="en-US" sz="2400" dirty="0"/>
              <a:t>Inter-seeding CMS 659.21)</a:t>
            </a:r>
          </a:p>
          <a:p>
            <a:pPr lvl="1"/>
            <a:r>
              <a:rPr lang="en-US" sz="2400" dirty="0"/>
              <a:t>Run seeder in two directions (cross or diamond)</a:t>
            </a:r>
          </a:p>
          <a:p>
            <a:r>
              <a:rPr lang="en-US" sz="3200" dirty="0"/>
              <a:t>Water per CMS 659.17</a:t>
            </a:r>
          </a:p>
          <a:p>
            <a:pPr lvl="1"/>
            <a:r>
              <a:rPr lang="en-US" sz="2400" dirty="0"/>
              <a:t>300 gallons / 1,000 square feet</a:t>
            </a:r>
          </a:p>
          <a:p>
            <a:pPr lvl="1"/>
            <a:r>
              <a:rPr lang="en-US" sz="2400" dirty="0"/>
              <a:t>Water again 7-10 days later</a:t>
            </a:r>
          </a:p>
        </p:txBody>
      </p:sp>
      <p:sp>
        <p:nvSpPr>
          <p:cNvPr id="4" name="Footer Placeholder 3"/>
          <p:cNvSpPr>
            <a:spLocks noGrp="1"/>
          </p:cNvSpPr>
          <p:nvPr>
            <p:ph type="ftr" sz="quarter" idx="3"/>
          </p:nvPr>
        </p:nvSpPr>
        <p:spPr/>
        <p:txBody>
          <a:bodyPr/>
          <a:lstStyle/>
          <a:p>
            <a:pPr>
              <a:defRPr/>
            </a:pPr>
            <a:r>
              <a:rPr lang="en-US" dirty="0"/>
              <a:t>BMP Maintenance</a:t>
            </a:r>
          </a:p>
        </p:txBody>
      </p:sp>
    </p:spTree>
    <p:extLst>
      <p:ext uri="{BB962C8B-B14F-4D97-AF65-F5344CB8AC3E}">
        <p14:creationId xmlns:p14="http://schemas.microsoft.com/office/powerpoint/2010/main" val="41778518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Regrading and Grass Establishment</a:t>
            </a:r>
          </a:p>
        </p:txBody>
      </p:sp>
      <p:sp>
        <p:nvSpPr>
          <p:cNvPr id="3" name="Content Placeholder 2"/>
          <p:cNvSpPr>
            <a:spLocks noGrp="1"/>
          </p:cNvSpPr>
          <p:nvPr>
            <p:ph idx="1"/>
          </p:nvPr>
        </p:nvSpPr>
        <p:spPr>
          <a:xfrm>
            <a:off x="628650" y="1143000"/>
            <a:ext cx="8134350" cy="4906964"/>
          </a:xfrm>
        </p:spPr>
        <p:txBody>
          <a:bodyPr/>
          <a:lstStyle/>
          <a:p>
            <a:r>
              <a:rPr lang="en-US" sz="3600" dirty="0"/>
              <a:t>Mar. 15 – May 15 or Sept. 1 – Oct. 15</a:t>
            </a:r>
          </a:p>
          <a:p>
            <a:r>
              <a:rPr lang="en-US" sz="3600" dirty="0"/>
              <a:t>Regrading and Seeding</a:t>
            </a:r>
          </a:p>
        </p:txBody>
      </p:sp>
      <p:sp>
        <p:nvSpPr>
          <p:cNvPr id="4" name="Footer Placeholder 3"/>
          <p:cNvSpPr>
            <a:spLocks noGrp="1"/>
          </p:cNvSpPr>
          <p:nvPr>
            <p:ph type="ftr" sz="quarter" idx="3"/>
          </p:nvPr>
        </p:nvSpPr>
        <p:spPr/>
        <p:txBody>
          <a:bodyPr/>
          <a:lstStyle/>
          <a:p>
            <a:pPr>
              <a:defRPr/>
            </a:pPr>
            <a:r>
              <a:rPr lang="en-US" dirty="0"/>
              <a:t>BMP Maintenance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5419" y="3048000"/>
            <a:ext cx="3747581" cy="2628900"/>
          </a:xfrm>
          <a:prstGeom prst="rect">
            <a:avLst/>
          </a:prstGeom>
          <a:ln w="19050">
            <a:solidFill>
              <a:schemeClr val="tx1"/>
            </a:solidFill>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425" y="2686050"/>
            <a:ext cx="4470400" cy="3352800"/>
          </a:xfrm>
          <a:prstGeom prst="rect">
            <a:avLst/>
          </a:prstGeom>
          <a:ln w="19050">
            <a:solidFill>
              <a:schemeClr val="tx1"/>
            </a:solidFill>
          </a:ln>
        </p:spPr>
      </p:pic>
      <p:cxnSp>
        <p:nvCxnSpPr>
          <p:cNvPr id="12" name="Straight Connector 11"/>
          <p:cNvCxnSpPr/>
          <p:nvPr/>
        </p:nvCxnSpPr>
        <p:spPr>
          <a:xfrm flipH="1">
            <a:off x="5257802" y="2686882"/>
            <a:ext cx="3276598" cy="327660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5294151" y="2737015"/>
            <a:ext cx="3168485" cy="3168485"/>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93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Vegetated Biofilter</a:t>
            </a:r>
          </a:p>
        </p:txBody>
      </p:sp>
      <p:sp>
        <p:nvSpPr>
          <p:cNvPr id="3" name="Content Placeholder 2"/>
          <p:cNvSpPr>
            <a:spLocks noGrp="1"/>
          </p:cNvSpPr>
          <p:nvPr>
            <p:ph idx="1"/>
          </p:nvPr>
        </p:nvSpPr>
        <p:spPr/>
        <p:txBody>
          <a:bodyPr/>
          <a:lstStyle/>
          <a:p>
            <a:endParaRPr lang="en-US" dirty="0"/>
          </a:p>
        </p:txBody>
      </p:sp>
      <p:pic>
        <p:nvPicPr>
          <p:cNvPr id="5" name="Picture 2" descr="C:\Users\prier\Desktop\BMP Photos\Veg. Biofilter (81918) Deleware\20140925_12524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494" r="28208" b="19707"/>
          <a:stretch/>
        </p:blipFill>
        <p:spPr bwMode="auto">
          <a:xfrm rot="5400000">
            <a:off x="1492377" y="831721"/>
            <a:ext cx="5708971" cy="6331529"/>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7191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Regrading and Grass Establishment</a:t>
            </a:r>
          </a:p>
        </p:txBody>
      </p:sp>
      <p:sp>
        <p:nvSpPr>
          <p:cNvPr id="3" name="Content Placeholder 2"/>
          <p:cNvSpPr>
            <a:spLocks noGrp="1"/>
          </p:cNvSpPr>
          <p:nvPr>
            <p:ph idx="1"/>
          </p:nvPr>
        </p:nvSpPr>
        <p:spPr/>
        <p:txBody>
          <a:bodyPr/>
          <a:lstStyle/>
          <a:p>
            <a:r>
              <a:rPr lang="en-US" sz="3200" dirty="0"/>
              <a:t>Regrade to intended flat bottom width</a:t>
            </a:r>
          </a:p>
          <a:p>
            <a:r>
              <a:rPr lang="en-US" sz="3200" dirty="0"/>
              <a:t>Scrape/Rake any stone and remove</a:t>
            </a:r>
          </a:p>
          <a:p>
            <a:r>
              <a:rPr lang="en-US" sz="3200" dirty="0"/>
              <a:t>4” lift of topsoil (may sling) – 659.11</a:t>
            </a:r>
          </a:p>
          <a:p>
            <a:r>
              <a:rPr lang="en-US" sz="3200" dirty="0"/>
              <a:t>Seed per 659.12 (normally Class 2)</a:t>
            </a:r>
          </a:p>
          <a:p>
            <a:r>
              <a:rPr lang="en-US" sz="3200" dirty="0"/>
              <a:t>30% of normal straw mulch</a:t>
            </a:r>
          </a:p>
          <a:p>
            <a:r>
              <a:rPr lang="en-US" sz="3200" dirty="0"/>
              <a:t>Type B erosion control mat – 712.11</a:t>
            </a:r>
          </a:p>
          <a:p>
            <a:r>
              <a:rPr lang="en-US" sz="3200" dirty="0"/>
              <a:t>Water per CMS 659.17</a:t>
            </a:r>
          </a:p>
          <a:p>
            <a:pPr lvl="1"/>
            <a:r>
              <a:rPr lang="en-US" sz="2400" dirty="0"/>
              <a:t>300 gallons / 1,000 square feet</a:t>
            </a:r>
          </a:p>
          <a:p>
            <a:pPr lvl="1"/>
            <a:r>
              <a:rPr lang="en-US" sz="2400" dirty="0"/>
              <a:t>Water again 7-10 days later</a:t>
            </a:r>
          </a:p>
        </p:txBody>
      </p:sp>
      <p:sp>
        <p:nvSpPr>
          <p:cNvPr id="4" name="Footer Placeholder 3"/>
          <p:cNvSpPr>
            <a:spLocks noGrp="1"/>
          </p:cNvSpPr>
          <p:nvPr>
            <p:ph type="ftr" sz="quarter" idx="3"/>
          </p:nvPr>
        </p:nvSpPr>
        <p:spPr/>
        <p:txBody>
          <a:bodyPr/>
          <a:lstStyle/>
          <a:p>
            <a:pPr>
              <a:defRPr/>
            </a:pPr>
            <a:r>
              <a:rPr lang="en-US" dirty="0"/>
              <a:t>BMP Maintenance</a:t>
            </a:r>
          </a:p>
        </p:txBody>
      </p:sp>
    </p:spTree>
    <p:extLst>
      <p:ext uri="{BB962C8B-B14F-4D97-AF65-F5344CB8AC3E}">
        <p14:creationId xmlns:p14="http://schemas.microsoft.com/office/powerpoint/2010/main" val="232265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Maintenance Issues</a:t>
            </a:r>
          </a:p>
        </p:txBody>
      </p:sp>
      <p:sp>
        <p:nvSpPr>
          <p:cNvPr id="3" name="Content Placeholder 2"/>
          <p:cNvSpPr>
            <a:spLocks noGrp="1"/>
          </p:cNvSpPr>
          <p:nvPr>
            <p:ph idx="1"/>
          </p:nvPr>
        </p:nvSpPr>
        <p:spPr/>
        <p:txBody>
          <a:bodyPr/>
          <a:lstStyle/>
          <a:p>
            <a:r>
              <a:rPr lang="en-US" sz="3600" dirty="0"/>
              <a:t>If can’t get positive drainage, don’t spread grass seed</a:t>
            </a:r>
          </a:p>
          <a:p>
            <a:r>
              <a:rPr lang="en-US" sz="3600" dirty="0"/>
              <a:t>Address sources of erosion/rills</a:t>
            </a:r>
          </a:p>
          <a:p>
            <a:pPr lvl="1"/>
            <a:r>
              <a:rPr lang="en-US" dirty="0"/>
              <a:t>Aggregate to prevent erosion off of road or at structures</a:t>
            </a:r>
          </a:p>
          <a:p>
            <a:r>
              <a:rPr lang="en-US" sz="3600" dirty="0"/>
              <a:t>Keep mowers out when saturated</a:t>
            </a:r>
          </a:p>
          <a:p>
            <a:r>
              <a:rPr lang="en-US" sz="3600" dirty="0"/>
              <a:t>Ask District Hydraulic Engineer if BMP seems unmaintainable</a:t>
            </a:r>
          </a:p>
        </p:txBody>
      </p:sp>
      <p:sp>
        <p:nvSpPr>
          <p:cNvPr id="4" name="Footer Placeholder 3"/>
          <p:cNvSpPr>
            <a:spLocks noGrp="1"/>
          </p:cNvSpPr>
          <p:nvPr>
            <p:ph type="ftr" sz="quarter" idx="3"/>
          </p:nvPr>
        </p:nvSpPr>
        <p:spPr/>
        <p:txBody>
          <a:bodyPr/>
          <a:lstStyle/>
          <a:p>
            <a:pPr>
              <a:defRPr/>
            </a:pPr>
            <a:r>
              <a:rPr lang="en-US" dirty="0"/>
              <a:t>BMP Maintenance</a:t>
            </a:r>
          </a:p>
        </p:txBody>
      </p:sp>
    </p:spTree>
    <p:extLst>
      <p:ext uri="{BB962C8B-B14F-4D97-AF65-F5344CB8AC3E}">
        <p14:creationId xmlns:p14="http://schemas.microsoft.com/office/powerpoint/2010/main" val="16768510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70973"/>
            <a:ext cx="9144000" cy="1938992"/>
          </a:xfrm>
        </p:spPr>
        <p:txBody>
          <a:bodyPr/>
          <a:lstStyle/>
          <a:p>
            <a:r>
              <a:rPr lang="en-US" dirty="0"/>
              <a:t>Environmental considerations</a:t>
            </a:r>
          </a:p>
        </p:txBody>
      </p:sp>
      <p:sp>
        <p:nvSpPr>
          <p:cNvPr id="3" name="Subtitle 2"/>
          <p:cNvSpPr>
            <a:spLocks noGrp="1"/>
          </p:cNvSpPr>
          <p:nvPr>
            <p:ph type="subTitle" idx="1"/>
          </p:nvPr>
        </p:nvSpPr>
        <p:spPr/>
        <p:txBody>
          <a:bodyPr/>
          <a:lstStyle/>
          <a:p>
            <a:endParaRPr lang="en-US" dirty="0"/>
          </a:p>
        </p:txBody>
      </p:sp>
      <p:sp>
        <p:nvSpPr>
          <p:cNvPr id="9" name="Footer Placeholder 8"/>
          <p:cNvSpPr>
            <a:spLocks noGrp="1"/>
          </p:cNvSpPr>
          <p:nvPr>
            <p:ph type="ftr" sz="quarter" idx="3"/>
          </p:nvPr>
        </p:nvSpPr>
        <p:spPr/>
        <p:txBody>
          <a:bodyPr>
            <a:normAutofit/>
          </a:bodyPr>
          <a:lstStyle/>
          <a:p>
            <a:pPr>
              <a:defRPr/>
            </a:pPr>
            <a:r>
              <a:rPr lang="en-US" dirty="0"/>
              <a:t>BMP Maintenance</a:t>
            </a:r>
          </a:p>
        </p:txBody>
      </p:sp>
    </p:spTree>
    <p:extLst>
      <p:ext uri="{BB962C8B-B14F-4D97-AF65-F5344CB8AC3E}">
        <p14:creationId xmlns:p14="http://schemas.microsoft.com/office/powerpoint/2010/main" val="20919230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Environmental considerations</a:t>
            </a:r>
          </a:p>
        </p:txBody>
      </p:sp>
      <p:sp>
        <p:nvSpPr>
          <p:cNvPr id="6" name="Content Placeholder 5"/>
          <p:cNvSpPr>
            <a:spLocks noGrp="1"/>
          </p:cNvSpPr>
          <p:nvPr>
            <p:ph idx="1"/>
          </p:nvPr>
        </p:nvSpPr>
        <p:spPr/>
        <p:txBody>
          <a:bodyPr/>
          <a:lstStyle/>
          <a:p>
            <a:r>
              <a:rPr lang="en-US" dirty="0"/>
              <a:t>Can we grade when there are cattails?</a:t>
            </a:r>
          </a:p>
          <a:p>
            <a:r>
              <a:rPr lang="en-US" dirty="0"/>
              <a:t>Is this a regulated stream?</a:t>
            </a:r>
          </a:p>
        </p:txBody>
      </p:sp>
      <p:sp>
        <p:nvSpPr>
          <p:cNvPr id="4" name="Footer Placeholder 3"/>
          <p:cNvSpPr>
            <a:spLocks noGrp="1"/>
          </p:cNvSpPr>
          <p:nvPr>
            <p:ph type="ftr" sz="quarter" idx="3"/>
          </p:nvPr>
        </p:nvSpPr>
        <p:spPr/>
        <p:txBody>
          <a:bodyPr/>
          <a:lstStyle/>
          <a:p>
            <a:pPr>
              <a:defRPr/>
            </a:pPr>
            <a:r>
              <a:rPr lang="en-US" dirty="0"/>
              <a:t>BMP Maintenance</a:t>
            </a:r>
          </a:p>
        </p:txBody>
      </p:sp>
    </p:spTree>
    <p:extLst>
      <p:ext uri="{BB962C8B-B14F-4D97-AF65-F5344CB8AC3E}">
        <p14:creationId xmlns:p14="http://schemas.microsoft.com/office/powerpoint/2010/main" val="35577330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Cattails</a:t>
            </a:r>
          </a:p>
        </p:txBody>
      </p:sp>
      <p:sp>
        <p:nvSpPr>
          <p:cNvPr id="3" name="Content Placeholder 2"/>
          <p:cNvSpPr>
            <a:spLocks noGrp="1"/>
          </p:cNvSpPr>
          <p:nvPr>
            <p:ph idx="1"/>
          </p:nvPr>
        </p:nvSpPr>
        <p:spPr/>
        <p:txBody>
          <a:bodyPr/>
          <a:lstStyle/>
          <a:p>
            <a:r>
              <a:rPr lang="en-US" sz="3200" dirty="0"/>
              <a:t>If there are cattails in an ODOT ditch, the area is not considered a wetland as long as it’s not connected to a larger wetland outside of the ditch</a:t>
            </a:r>
          </a:p>
        </p:txBody>
      </p:sp>
      <p:sp>
        <p:nvSpPr>
          <p:cNvPr id="4" name="Footer Placeholder 3"/>
          <p:cNvSpPr>
            <a:spLocks noGrp="1"/>
          </p:cNvSpPr>
          <p:nvPr>
            <p:ph type="ftr" sz="quarter" idx="3"/>
          </p:nvPr>
        </p:nvSpPr>
        <p:spPr/>
        <p:txBody>
          <a:bodyPr/>
          <a:lstStyle/>
          <a:p>
            <a:pPr>
              <a:defRPr/>
            </a:pPr>
            <a:r>
              <a:rPr lang="en-US" dirty="0"/>
              <a:t>BMP Maintenance</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3778"/>
          <a:stretch/>
        </p:blipFill>
        <p:spPr>
          <a:xfrm>
            <a:off x="1752600" y="3230722"/>
            <a:ext cx="5638800" cy="3646424"/>
          </a:xfrm>
          <a:prstGeom prst="rect">
            <a:avLst/>
          </a:prstGeom>
          <a:ln w="19050">
            <a:solidFill>
              <a:schemeClr val="accent1"/>
            </a:solidFill>
          </a:ln>
        </p:spPr>
      </p:pic>
    </p:spTree>
    <p:extLst>
      <p:ext uri="{BB962C8B-B14F-4D97-AF65-F5344CB8AC3E}">
        <p14:creationId xmlns:p14="http://schemas.microsoft.com/office/powerpoint/2010/main" val="8487684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Ditch Cut</a:t>
            </a:r>
          </a:p>
        </p:txBody>
      </p:sp>
      <p:sp>
        <p:nvSpPr>
          <p:cNvPr id="3" name="Content Placeholder 2"/>
          <p:cNvSpPr>
            <a:spLocks noGrp="1"/>
          </p:cNvSpPr>
          <p:nvPr>
            <p:ph idx="1"/>
          </p:nvPr>
        </p:nvSpPr>
        <p:spPr/>
        <p:txBody>
          <a:bodyPr/>
          <a:lstStyle/>
          <a:p>
            <a:r>
              <a:rPr lang="en-US" sz="3200" dirty="0"/>
              <a:t>Ditch cuts may be regraded as long as all tributary is from ODOT R/W and not draining wetland</a:t>
            </a:r>
          </a:p>
        </p:txBody>
      </p:sp>
      <p:sp>
        <p:nvSpPr>
          <p:cNvPr id="4" name="Footer Placeholder 3"/>
          <p:cNvSpPr>
            <a:spLocks noGrp="1"/>
          </p:cNvSpPr>
          <p:nvPr>
            <p:ph type="ftr" sz="quarter" idx="3"/>
          </p:nvPr>
        </p:nvSpPr>
        <p:spPr/>
        <p:txBody>
          <a:bodyPr/>
          <a:lstStyle/>
          <a:p>
            <a:pPr>
              <a:defRPr/>
            </a:pPr>
            <a:r>
              <a:rPr lang="en-US" dirty="0"/>
              <a:t>BMP Maintenance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2438400"/>
            <a:ext cx="2806198" cy="3741597"/>
          </a:xfrm>
          <a:prstGeom prst="rect">
            <a:avLst/>
          </a:prstGeom>
          <a:ln w="19050">
            <a:solidFill>
              <a:schemeClr val="tx1"/>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602" y="2747097"/>
            <a:ext cx="4711198" cy="3533399"/>
          </a:xfrm>
          <a:prstGeom prst="rect">
            <a:avLst/>
          </a:prstGeom>
          <a:ln w="19050">
            <a:solidFill>
              <a:schemeClr val="accent1"/>
            </a:solidFill>
          </a:ln>
        </p:spPr>
      </p:pic>
    </p:spTree>
    <p:extLst>
      <p:ext uri="{BB962C8B-B14F-4D97-AF65-F5344CB8AC3E}">
        <p14:creationId xmlns:p14="http://schemas.microsoft.com/office/powerpoint/2010/main" val="1592191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Streams</a:t>
            </a:r>
          </a:p>
        </p:txBody>
      </p:sp>
      <p:sp>
        <p:nvSpPr>
          <p:cNvPr id="3" name="Content Placeholder 2"/>
          <p:cNvSpPr>
            <a:spLocks noGrp="1"/>
          </p:cNvSpPr>
          <p:nvPr>
            <p:ph idx="1"/>
          </p:nvPr>
        </p:nvSpPr>
        <p:spPr/>
        <p:txBody>
          <a:bodyPr/>
          <a:lstStyle/>
          <a:p>
            <a:r>
              <a:rPr lang="en-US" dirty="0"/>
              <a:t>Stay out of standing water</a:t>
            </a:r>
          </a:p>
        </p:txBody>
      </p:sp>
      <p:sp>
        <p:nvSpPr>
          <p:cNvPr id="4" name="Footer Placeholder 3"/>
          <p:cNvSpPr>
            <a:spLocks noGrp="1"/>
          </p:cNvSpPr>
          <p:nvPr>
            <p:ph type="ftr" sz="quarter" idx="3"/>
          </p:nvPr>
        </p:nvSpPr>
        <p:spPr/>
        <p:txBody>
          <a:bodyPr/>
          <a:lstStyle/>
          <a:p>
            <a:pPr>
              <a:defRPr/>
            </a:pPr>
            <a:r>
              <a:rPr lang="en-US" dirty="0"/>
              <a:t>BMP Maintenance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599" y="1929966"/>
            <a:ext cx="3192987" cy="4257315"/>
          </a:xfrm>
          <a:prstGeom prst="rect">
            <a:avLst/>
          </a:prstGeom>
          <a:ln w="19050">
            <a:solidFill>
              <a:schemeClr val="tx1"/>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8436" y="2462134"/>
            <a:ext cx="4257314" cy="3192986"/>
          </a:xfrm>
          <a:prstGeom prst="rect">
            <a:avLst/>
          </a:prstGeom>
          <a:ln w="19050">
            <a:solidFill>
              <a:schemeClr val="tx1"/>
            </a:solidFill>
          </a:ln>
        </p:spPr>
      </p:pic>
    </p:spTree>
    <p:extLst>
      <p:ext uri="{BB962C8B-B14F-4D97-AF65-F5344CB8AC3E}">
        <p14:creationId xmlns:p14="http://schemas.microsoft.com/office/powerpoint/2010/main" val="29251092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494302"/>
            <a:ext cx="9144000" cy="1015663"/>
          </a:xfrm>
        </p:spPr>
        <p:txBody>
          <a:bodyPr/>
          <a:lstStyle/>
          <a:p>
            <a:r>
              <a:rPr lang="en-US" dirty="0"/>
              <a:t>resources</a:t>
            </a:r>
          </a:p>
        </p:txBody>
      </p:sp>
      <p:sp>
        <p:nvSpPr>
          <p:cNvPr id="3" name="Subtitle 2"/>
          <p:cNvSpPr>
            <a:spLocks noGrp="1"/>
          </p:cNvSpPr>
          <p:nvPr>
            <p:ph type="subTitle" idx="1"/>
          </p:nvPr>
        </p:nvSpPr>
        <p:spPr/>
        <p:txBody>
          <a:bodyPr/>
          <a:lstStyle/>
          <a:p>
            <a:endParaRPr lang="en-US" dirty="0"/>
          </a:p>
        </p:txBody>
      </p:sp>
      <p:sp>
        <p:nvSpPr>
          <p:cNvPr id="9" name="Footer Placeholder 8"/>
          <p:cNvSpPr>
            <a:spLocks noGrp="1"/>
          </p:cNvSpPr>
          <p:nvPr>
            <p:ph type="ftr" sz="quarter" idx="3"/>
          </p:nvPr>
        </p:nvSpPr>
        <p:spPr/>
        <p:txBody>
          <a:bodyPr>
            <a:normAutofit/>
          </a:bodyPr>
          <a:lstStyle/>
          <a:p>
            <a:pPr>
              <a:defRPr/>
            </a:pPr>
            <a:r>
              <a:rPr lang="en-US" dirty="0"/>
              <a:t>BMP Maintenance</a:t>
            </a:r>
          </a:p>
        </p:txBody>
      </p:sp>
    </p:spTree>
    <p:extLst>
      <p:ext uri="{BB962C8B-B14F-4D97-AF65-F5344CB8AC3E}">
        <p14:creationId xmlns:p14="http://schemas.microsoft.com/office/powerpoint/2010/main" val="24608378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lstStyle/>
          <a:p>
            <a:r>
              <a:rPr lang="en-US" sz="3600" dirty="0"/>
              <a:t>BMP Manual</a:t>
            </a:r>
          </a:p>
          <a:p>
            <a:r>
              <a:rPr lang="en-US" sz="3600" dirty="0"/>
              <a:t>Appendix A – Photos of Inspection Items and Maintenance Issues</a:t>
            </a:r>
          </a:p>
          <a:p>
            <a:r>
              <a:rPr lang="en-US" sz="3600" dirty="0"/>
              <a:t>Section VII – Roles of District Hydraulic Engineer, TAM Coordinator, MS4 Liaison, and CO Office of Hydraulic Engineering</a:t>
            </a:r>
          </a:p>
        </p:txBody>
      </p:sp>
      <p:sp>
        <p:nvSpPr>
          <p:cNvPr id="5" name="Footer Placeholder 7"/>
          <p:cNvSpPr>
            <a:spLocks noGrp="1"/>
          </p:cNvSpPr>
          <p:nvPr>
            <p:ph type="ftr" sz="quarter" idx="3"/>
          </p:nvPr>
        </p:nvSpPr>
        <p:spPr>
          <a:xfrm>
            <a:off x="1085851" y="6324600"/>
            <a:ext cx="5543549" cy="365760"/>
          </a:xfrm>
        </p:spPr>
        <p:txBody>
          <a:bodyPr>
            <a:normAutofit/>
          </a:bodyPr>
          <a:lstStyle/>
          <a:p>
            <a:pPr>
              <a:defRPr/>
            </a:pPr>
            <a:r>
              <a:rPr lang="en-US" dirty="0"/>
              <a:t>BMP Maintenance</a:t>
            </a:r>
          </a:p>
        </p:txBody>
      </p:sp>
    </p:spTree>
    <p:extLst>
      <p:ext uri="{BB962C8B-B14F-4D97-AF65-F5344CB8AC3E}">
        <p14:creationId xmlns:p14="http://schemas.microsoft.com/office/powerpoint/2010/main" val="31577351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02710" y="1943100"/>
            <a:ext cx="2738587" cy="2971800"/>
          </a:xfrm>
          <a:prstGeom prst="roundRect">
            <a:avLst>
              <a:gd name="adj" fmla="val 11102"/>
            </a:avLst>
          </a:prstGeom>
          <a:solidFill>
            <a:schemeClr val="tx2"/>
          </a:solidFill>
          <a:ln w="1968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00" dirty="0">
                <a:latin typeface="Franklin Gothic Demi" panose="020B0703020102020204" pitchFamily="34" charset="0"/>
              </a:rPr>
              <a:t>?</a:t>
            </a:r>
          </a:p>
        </p:txBody>
      </p:sp>
      <p:sp>
        <p:nvSpPr>
          <p:cNvPr id="6" name="Title 5"/>
          <p:cNvSpPr>
            <a:spLocks noGrp="1"/>
          </p:cNvSpPr>
          <p:nvPr>
            <p:ph type="title"/>
          </p:nvPr>
        </p:nvSpPr>
        <p:spPr/>
        <p:txBody>
          <a:bodyPr/>
          <a:lstStyle/>
          <a:p>
            <a:r>
              <a:rPr lang="en-US" dirty="0"/>
              <a:t>Questions</a:t>
            </a:r>
          </a:p>
        </p:txBody>
      </p:sp>
      <p:sp>
        <p:nvSpPr>
          <p:cNvPr id="2" name="TextBox 1"/>
          <p:cNvSpPr txBox="1"/>
          <p:nvPr/>
        </p:nvSpPr>
        <p:spPr>
          <a:xfrm>
            <a:off x="5638800" y="5867401"/>
            <a:ext cx="2971800" cy="369332"/>
          </a:xfrm>
          <a:prstGeom prst="rect">
            <a:avLst/>
          </a:prstGeom>
          <a:noFill/>
        </p:spPr>
        <p:txBody>
          <a:bodyPr wrap="square" rtlCol="0">
            <a:spAutoFit/>
          </a:bodyPr>
          <a:lstStyle/>
          <a:p>
            <a:pPr algn="r"/>
            <a:r>
              <a:rPr lang="en-US" b="1" i="1" dirty="0">
                <a:latin typeface="+mj-lt"/>
              </a:rPr>
              <a:t>Last updated April 2020</a:t>
            </a:r>
          </a:p>
        </p:txBody>
      </p:sp>
      <p:sp>
        <p:nvSpPr>
          <p:cNvPr id="8" name="Footer Placeholder 7"/>
          <p:cNvSpPr>
            <a:spLocks noGrp="1"/>
          </p:cNvSpPr>
          <p:nvPr>
            <p:ph type="ftr" sz="quarter" idx="3"/>
          </p:nvPr>
        </p:nvSpPr>
        <p:spPr/>
        <p:txBody>
          <a:bodyPr>
            <a:normAutofit/>
          </a:bodyPr>
          <a:lstStyle/>
          <a:p>
            <a:pPr>
              <a:defRPr/>
            </a:pPr>
            <a:r>
              <a:rPr lang="en-US" dirty="0"/>
              <a:t>BMP Maintenance</a:t>
            </a:r>
          </a:p>
        </p:txBody>
      </p:sp>
    </p:spTree>
    <p:extLst>
      <p:ext uri="{BB962C8B-B14F-4D97-AF65-F5344CB8AC3E}">
        <p14:creationId xmlns:p14="http://schemas.microsoft.com/office/powerpoint/2010/main" val="353538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750"/>
                            </p:stCondLst>
                            <p:childTnLst>
                              <p:par>
                                <p:cTn id="11" presetID="2" presetClass="entr" presetSubtype="2"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p:cNvSpPr/>
          <p:nvPr/>
        </p:nvSpPr>
        <p:spPr>
          <a:xfrm>
            <a:off x="228600" y="990600"/>
            <a:ext cx="8686800" cy="510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3200" dirty="0"/>
              <a:t>Vegetated Biofilter</a:t>
            </a:r>
            <a:br>
              <a:rPr lang="en-US" sz="3200" dirty="0"/>
            </a:br>
            <a:r>
              <a:rPr lang="en-US" sz="3200" dirty="0"/>
              <a:t>Treatment Processes</a:t>
            </a:r>
          </a:p>
        </p:txBody>
      </p:sp>
      <p:sp>
        <p:nvSpPr>
          <p:cNvPr id="3" name="Content Placeholder 2"/>
          <p:cNvSpPr>
            <a:spLocks noGrp="1"/>
          </p:cNvSpPr>
          <p:nvPr>
            <p:ph idx="1"/>
          </p:nvPr>
        </p:nvSpPr>
        <p:spPr/>
        <p:txBody>
          <a:bodyPr/>
          <a:lstStyle/>
          <a:p>
            <a:endParaRPr lang="en-US" dirty="0"/>
          </a:p>
        </p:txBody>
      </p:sp>
      <p:sp>
        <p:nvSpPr>
          <p:cNvPr id="6" name="Parallelogram 5"/>
          <p:cNvSpPr/>
          <p:nvPr/>
        </p:nvSpPr>
        <p:spPr>
          <a:xfrm rot="2288867">
            <a:off x="2934343" y="2403671"/>
            <a:ext cx="1741714" cy="1930800"/>
          </a:xfrm>
          <a:prstGeom prst="parallelogram">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3547607" y="3153868"/>
            <a:ext cx="3004456" cy="1710146"/>
          </a:xfrm>
          <a:custGeom>
            <a:avLst/>
            <a:gdLst>
              <a:gd name="connsiteX0" fmla="*/ 0 w 2993571"/>
              <a:gd name="connsiteY0" fmla="*/ 1371600 h 1850572"/>
              <a:gd name="connsiteX1" fmla="*/ 533400 w 2993571"/>
              <a:gd name="connsiteY1" fmla="*/ 1774372 h 1850572"/>
              <a:gd name="connsiteX2" fmla="*/ 1230086 w 2993571"/>
              <a:gd name="connsiteY2" fmla="*/ 1850572 h 1850572"/>
              <a:gd name="connsiteX3" fmla="*/ 1796143 w 2993571"/>
              <a:gd name="connsiteY3" fmla="*/ 1458686 h 1850572"/>
              <a:gd name="connsiteX4" fmla="*/ 2993571 w 2993571"/>
              <a:gd name="connsiteY4" fmla="*/ 0 h 1850572"/>
              <a:gd name="connsiteX5" fmla="*/ 2242457 w 2993571"/>
              <a:gd name="connsiteY5" fmla="*/ 500743 h 1850572"/>
              <a:gd name="connsiteX6" fmla="*/ 1796143 w 2993571"/>
              <a:gd name="connsiteY6" fmla="*/ 489857 h 1850572"/>
              <a:gd name="connsiteX7" fmla="*/ 1567543 w 2993571"/>
              <a:gd name="connsiteY7" fmla="*/ 163286 h 1850572"/>
              <a:gd name="connsiteX8" fmla="*/ 0 w 2993571"/>
              <a:gd name="connsiteY8" fmla="*/ 1371600 h 1850572"/>
              <a:gd name="connsiteX0" fmla="*/ 0 w 3156857"/>
              <a:gd name="connsiteY0" fmla="*/ 1251857 h 1730829"/>
              <a:gd name="connsiteX1" fmla="*/ 533400 w 3156857"/>
              <a:gd name="connsiteY1" fmla="*/ 1654629 h 1730829"/>
              <a:gd name="connsiteX2" fmla="*/ 1230086 w 3156857"/>
              <a:gd name="connsiteY2" fmla="*/ 1730829 h 1730829"/>
              <a:gd name="connsiteX3" fmla="*/ 1796143 w 3156857"/>
              <a:gd name="connsiteY3" fmla="*/ 1338943 h 1730829"/>
              <a:gd name="connsiteX4" fmla="*/ 3156857 w 3156857"/>
              <a:gd name="connsiteY4" fmla="*/ 0 h 1730829"/>
              <a:gd name="connsiteX5" fmla="*/ 2242457 w 3156857"/>
              <a:gd name="connsiteY5" fmla="*/ 381000 h 1730829"/>
              <a:gd name="connsiteX6" fmla="*/ 1796143 w 3156857"/>
              <a:gd name="connsiteY6" fmla="*/ 370114 h 1730829"/>
              <a:gd name="connsiteX7" fmla="*/ 1567543 w 3156857"/>
              <a:gd name="connsiteY7" fmla="*/ 43543 h 1730829"/>
              <a:gd name="connsiteX8" fmla="*/ 0 w 3156857"/>
              <a:gd name="connsiteY8" fmla="*/ 1251857 h 1730829"/>
              <a:gd name="connsiteX0" fmla="*/ 0 w 3156857"/>
              <a:gd name="connsiteY0" fmla="*/ 1251857 h 1730829"/>
              <a:gd name="connsiteX1" fmla="*/ 533400 w 3156857"/>
              <a:gd name="connsiteY1" fmla="*/ 1654629 h 1730829"/>
              <a:gd name="connsiteX2" fmla="*/ 1230086 w 3156857"/>
              <a:gd name="connsiteY2" fmla="*/ 1730829 h 1730829"/>
              <a:gd name="connsiteX3" fmla="*/ 1774371 w 3156857"/>
              <a:gd name="connsiteY3" fmla="*/ 1404257 h 1730829"/>
              <a:gd name="connsiteX4" fmla="*/ 3156857 w 3156857"/>
              <a:gd name="connsiteY4" fmla="*/ 0 h 1730829"/>
              <a:gd name="connsiteX5" fmla="*/ 2242457 w 3156857"/>
              <a:gd name="connsiteY5" fmla="*/ 381000 h 1730829"/>
              <a:gd name="connsiteX6" fmla="*/ 1796143 w 3156857"/>
              <a:gd name="connsiteY6" fmla="*/ 370114 h 1730829"/>
              <a:gd name="connsiteX7" fmla="*/ 1567543 w 3156857"/>
              <a:gd name="connsiteY7" fmla="*/ 43543 h 1730829"/>
              <a:gd name="connsiteX8" fmla="*/ 0 w 3156857"/>
              <a:gd name="connsiteY8" fmla="*/ 1251857 h 1730829"/>
              <a:gd name="connsiteX0" fmla="*/ 0 w 3156857"/>
              <a:gd name="connsiteY0" fmla="*/ 1251857 h 1730829"/>
              <a:gd name="connsiteX1" fmla="*/ 533400 w 3156857"/>
              <a:gd name="connsiteY1" fmla="*/ 1654629 h 1730829"/>
              <a:gd name="connsiteX2" fmla="*/ 1230086 w 3156857"/>
              <a:gd name="connsiteY2" fmla="*/ 1730829 h 1730829"/>
              <a:gd name="connsiteX3" fmla="*/ 1774371 w 3156857"/>
              <a:gd name="connsiteY3" fmla="*/ 1404257 h 1730829"/>
              <a:gd name="connsiteX4" fmla="*/ 3156857 w 3156857"/>
              <a:gd name="connsiteY4" fmla="*/ 0 h 1730829"/>
              <a:gd name="connsiteX5" fmla="*/ 2242457 w 3156857"/>
              <a:gd name="connsiteY5" fmla="*/ 413657 h 1730829"/>
              <a:gd name="connsiteX6" fmla="*/ 1796143 w 3156857"/>
              <a:gd name="connsiteY6" fmla="*/ 370114 h 1730829"/>
              <a:gd name="connsiteX7" fmla="*/ 1567543 w 3156857"/>
              <a:gd name="connsiteY7" fmla="*/ 43543 h 1730829"/>
              <a:gd name="connsiteX8" fmla="*/ 0 w 3156857"/>
              <a:gd name="connsiteY8" fmla="*/ 1251857 h 1730829"/>
              <a:gd name="connsiteX0" fmla="*/ 0 w 2950028"/>
              <a:gd name="connsiteY0" fmla="*/ 1208314 h 1687286"/>
              <a:gd name="connsiteX1" fmla="*/ 533400 w 2950028"/>
              <a:gd name="connsiteY1" fmla="*/ 1611086 h 1687286"/>
              <a:gd name="connsiteX2" fmla="*/ 1230086 w 2950028"/>
              <a:gd name="connsiteY2" fmla="*/ 1687286 h 1687286"/>
              <a:gd name="connsiteX3" fmla="*/ 1774371 w 2950028"/>
              <a:gd name="connsiteY3" fmla="*/ 1360714 h 1687286"/>
              <a:gd name="connsiteX4" fmla="*/ 2950028 w 2950028"/>
              <a:gd name="connsiteY4" fmla="*/ 108857 h 1687286"/>
              <a:gd name="connsiteX5" fmla="*/ 2242457 w 2950028"/>
              <a:gd name="connsiteY5" fmla="*/ 370114 h 1687286"/>
              <a:gd name="connsiteX6" fmla="*/ 1796143 w 2950028"/>
              <a:gd name="connsiteY6" fmla="*/ 326571 h 1687286"/>
              <a:gd name="connsiteX7" fmla="*/ 1567543 w 2950028"/>
              <a:gd name="connsiteY7" fmla="*/ 0 h 1687286"/>
              <a:gd name="connsiteX8" fmla="*/ 0 w 2950028"/>
              <a:gd name="connsiteY8" fmla="*/ 1208314 h 1687286"/>
              <a:gd name="connsiteX0" fmla="*/ 0 w 2950028"/>
              <a:gd name="connsiteY0" fmla="*/ 1208314 h 1687286"/>
              <a:gd name="connsiteX1" fmla="*/ 533400 w 2950028"/>
              <a:gd name="connsiteY1" fmla="*/ 1611086 h 1687286"/>
              <a:gd name="connsiteX2" fmla="*/ 1230086 w 2950028"/>
              <a:gd name="connsiteY2" fmla="*/ 1687286 h 1687286"/>
              <a:gd name="connsiteX3" fmla="*/ 1774371 w 2950028"/>
              <a:gd name="connsiteY3" fmla="*/ 1360714 h 1687286"/>
              <a:gd name="connsiteX4" fmla="*/ 2950028 w 2950028"/>
              <a:gd name="connsiteY4" fmla="*/ 108857 h 1687286"/>
              <a:gd name="connsiteX5" fmla="*/ 2242457 w 2950028"/>
              <a:gd name="connsiteY5" fmla="*/ 370114 h 1687286"/>
              <a:gd name="connsiteX6" fmla="*/ 1926771 w 2950028"/>
              <a:gd name="connsiteY6" fmla="*/ 359228 h 1687286"/>
              <a:gd name="connsiteX7" fmla="*/ 1567543 w 2950028"/>
              <a:gd name="connsiteY7" fmla="*/ 0 h 1687286"/>
              <a:gd name="connsiteX8" fmla="*/ 0 w 2950028"/>
              <a:gd name="connsiteY8" fmla="*/ 1208314 h 1687286"/>
              <a:gd name="connsiteX0" fmla="*/ 0 w 2950028"/>
              <a:gd name="connsiteY0" fmla="*/ 1208314 h 1687286"/>
              <a:gd name="connsiteX1" fmla="*/ 533400 w 2950028"/>
              <a:gd name="connsiteY1" fmla="*/ 1611086 h 1687286"/>
              <a:gd name="connsiteX2" fmla="*/ 1230086 w 2950028"/>
              <a:gd name="connsiteY2" fmla="*/ 1687286 h 1687286"/>
              <a:gd name="connsiteX3" fmla="*/ 1774371 w 2950028"/>
              <a:gd name="connsiteY3" fmla="*/ 1360714 h 1687286"/>
              <a:gd name="connsiteX4" fmla="*/ 2950028 w 2950028"/>
              <a:gd name="connsiteY4" fmla="*/ 108857 h 1687286"/>
              <a:gd name="connsiteX5" fmla="*/ 2351314 w 2950028"/>
              <a:gd name="connsiteY5" fmla="*/ 424543 h 1687286"/>
              <a:gd name="connsiteX6" fmla="*/ 1926771 w 2950028"/>
              <a:gd name="connsiteY6" fmla="*/ 359228 h 1687286"/>
              <a:gd name="connsiteX7" fmla="*/ 1567543 w 2950028"/>
              <a:gd name="connsiteY7" fmla="*/ 0 h 1687286"/>
              <a:gd name="connsiteX8" fmla="*/ 0 w 2950028"/>
              <a:gd name="connsiteY8" fmla="*/ 1208314 h 1687286"/>
              <a:gd name="connsiteX0" fmla="*/ 0 w 2950028"/>
              <a:gd name="connsiteY0" fmla="*/ 1208314 h 1687286"/>
              <a:gd name="connsiteX1" fmla="*/ 533400 w 2950028"/>
              <a:gd name="connsiteY1" fmla="*/ 1611086 h 1687286"/>
              <a:gd name="connsiteX2" fmla="*/ 1230086 w 2950028"/>
              <a:gd name="connsiteY2" fmla="*/ 1687286 h 1687286"/>
              <a:gd name="connsiteX3" fmla="*/ 1774371 w 2950028"/>
              <a:gd name="connsiteY3" fmla="*/ 1360714 h 1687286"/>
              <a:gd name="connsiteX4" fmla="*/ 2950028 w 2950028"/>
              <a:gd name="connsiteY4" fmla="*/ 108857 h 1687286"/>
              <a:gd name="connsiteX5" fmla="*/ 2383971 w 2950028"/>
              <a:gd name="connsiteY5" fmla="*/ 424543 h 1687286"/>
              <a:gd name="connsiteX6" fmla="*/ 1926771 w 2950028"/>
              <a:gd name="connsiteY6" fmla="*/ 359228 h 1687286"/>
              <a:gd name="connsiteX7" fmla="*/ 1567543 w 2950028"/>
              <a:gd name="connsiteY7" fmla="*/ 0 h 1687286"/>
              <a:gd name="connsiteX8" fmla="*/ 0 w 2950028"/>
              <a:gd name="connsiteY8" fmla="*/ 1208314 h 1687286"/>
              <a:gd name="connsiteX0" fmla="*/ 0 w 2950028"/>
              <a:gd name="connsiteY0" fmla="*/ 1208314 h 1687286"/>
              <a:gd name="connsiteX1" fmla="*/ 533400 w 2950028"/>
              <a:gd name="connsiteY1" fmla="*/ 1611086 h 1687286"/>
              <a:gd name="connsiteX2" fmla="*/ 1230086 w 2950028"/>
              <a:gd name="connsiteY2" fmla="*/ 1687286 h 1687286"/>
              <a:gd name="connsiteX3" fmla="*/ 2035628 w 2950028"/>
              <a:gd name="connsiteY3" fmla="*/ 1295400 h 1687286"/>
              <a:gd name="connsiteX4" fmla="*/ 2950028 w 2950028"/>
              <a:gd name="connsiteY4" fmla="*/ 108857 h 1687286"/>
              <a:gd name="connsiteX5" fmla="*/ 2383971 w 2950028"/>
              <a:gd name="connsiteY5" fmla="*/ 424543 h 1687286"/>
              <a:gd name="connsiteX6" fmla="*/ 1926771 w 2950028"/>
              <a:gd name="connsiteY6" fmla="*/ 359228 h 1687286"/>
              <a:gd name="connsiteX7" fmla="*/ 1567543 w 2950028"/>
              <a:gd name="connsiteY7" fmla="*/ 0 h 1687286"/>
              <a:gd name="connsiteX8" fmla="*/ 0 w 2950028"/>
              <a:gd name="connsiteY8" fmla="*/ 1208314 h 1687286"/>
              <a:gd name="connsiteX0" fmla="*/ 0 w 3004456"/>
              <a:gd name="connsiteY0" fmla="*/ 1208314 h 1687286"/>
              <a:gd name="connsiteX1" fmla="*/ 533400 w 3004456"/>
              <a:gd name="connsiteY1" fmla="*/ 1611086 h 1687286"/>
              <a:gd name="connsiteX2" fmla="*/ 1230086 w 3004456"/>
              <a:gd name="connsiteY2" fmla="*/ 1687286 h 1687286"/>
              <a:gd name="connsiteX3" fmla="*/ 2035628 w 3004456"/>
              <a:gd name="connsiteY3" fmla="*/ 1295400 h 1687286"/>
              <a:gd name="connsiteX4" fmla="*/ 3004456 w 3004456"/>
              <a:gd name="connsiteY4" fmla="*/ 195943 h 1687286"/>
              <a:gd name="connsiteX5" fmla="*/ 2383971 w 3004456"/>
              <a:gd name="connsiteY5" fmla="*/ 424543 h 1687286"/>
              <a:gd name="connsiteX6" fmla="*/ 1926771 w 3004456"/>
              <a:gd name="connsiteY6" fmla="*/ 359228 h 1687286"/>
              <a:gd name="connsiteX7" fmla="*/ 1567543 w 3004456"/>
              <a:gd name="connsiteY7" fmla="*/ 0 h 1687286"/>
              <a:gd name="connsiteX8" fmla="*/ 0 w 3004456"/>
              <a:gd name="connsiteY8" fmla="*/ 1208314 h 1687286"/>
              <a:gd name="connsiteX0" fmla="*/ 0 w 3004456"/>
              <a:gd name="connsiteY0" fmla="*/ 1208314 h 1687286"/>
              <a:gd name="connsiteX1" fmla="*/ 533400 w 3004456"/>
              <a:gd name="connsiteY1" fmla="*/ 1611086 h 1687286"/>
              <a:gd name="connsiteX2" fmla="*/ 1230086 w 3004456"/>
              <a:gd name="connsiteY2" fmla="*/ 1687286 h 1687286"/>
              <a:gd name="connsiteX3" fmla="*/ 2068285 w 3004456"/>
              <a:gd name="connsiteY3" fmla="*/ 1404257 h 1687286"/>
              <a:gd name="connsiteX4" fmla="*/ 3004456 w 3004456"/>
              <a:gd name="connsiteY4" fmla="*/ 195943 h 1687286"/>
              <a:gd name="connsiteX5" fmla="*/ 2383971 w 3004456"/>
              <a:gd name="connsiteY5" fmla="*/ 424543 h 1687286"/>
              <a:gd name="connsiteX6" fmla="*/ 1926771 w 3004456"/>
              <a:gd name="connsiteY6" fmla="*/ 359228 h 1687286"/>
              <a:gd name="connsiteX7" fmla="*/ 1567543 w 3004456"/>
              <a:gd name="connsiteY7" fmla="*/ 0 h 1687286"/>
              <a:gd name="connsiteX8" fmla="*/ 0 w 3004456"/>
              <a:gd name="connsiteY8" fmla="*/ 1208314 h 1687286"/>
              <a:gd name="connsiteX0" fmla="*/ 0 w 3004456"/>
              <a:gd name="connsiteY0" fmla="*/ 1208314 h 1687286"/>
              <a:gd name="connsiteX1" fmla="*/ 533400 w 3004456"/>
              <a:gd name="connsiteY1" fmla="*/ 1611086 h 1687286"/>
              <a:gd name="connsiteX2" fmla="*/ 1230086 w 3004456"/>
              <a:gd name="connsiteY2" fmla="*/ 1687286 h 1687286"/>
              <a:gd name="connsiteX3" fmla="*/ 2068285 w 3004456"/>
              <a:gd name="connsiteY3" fmla="*/ 1404257 h 1687286"/>
              <a:gd name="connsiteX4" fmla="*/ 3004456 w 3004456"/>
              <a:gd name="connsiteY4" fmla="*/ 293914 h 1687286"/>
              <a:gd name="connsiteX5" fmla="*/ 2383971 w 3004456"/>
              <a:gd name="connsiteY5" fmla="*/ 424543 h 1687286"/>
              <a:gd name="connsiteX6" fmla="*/ 1926771 w 3004456"/>
              <a:gd name="connsiteY6" fmla="*/ 359228 h 1687286"/>
              <a:gd name="connsiteX7" fmla="*/ 1567543 w 3004456"/>
              <a:gd name="connsiteY7" fmla="*/ 0 h 1687286"/>
              <a:gd name="connsiteX8" fmla="*/ 0 w 3004456"/>
              <a:gd name="connsiteY8" fmla="*/ 1208314 h 1687286"/>
              <a:gd name="connsiteX0" fmla="*/ 0 w 3004456"/>
              <a:gd name="connsiteY0" fmla="*/ 1208314 h 1687286"/>
              <a:gd name="connsiteX1" fmla="*/ 533400 w 3004456"/>
              <a:gd name="connsiteY1" fmla="*/ 1611086 h 1687286"/>
              <a:gd name="connsiteX2" fmla="*/ 1230086 w 3004456"/>
              <a:gd name="connsiteY2" fmla="*/ 1687286 h 1687286"/>
              <a:gd name="connsiteX3" fmla="*/ 2035628 w 3004456"/>
              <a:gd name="connsiteY3" fmla="*/ 1513114 h 1687286"/>
              <a:gd name="connsiteX4" fmla="*/ 3004456 w 3004456"/>
              <a:gd name="connsiteY4" fmla="*/ 293914 h 1687286"/>
              <a:gd name="connsiteX5" fmla="*/ 2383971 w 3004456"/>
              <a:gd name="connsiteY5" fmla="*/ 424543 h 1687286"/>
              <a:gd name="connsiteX6" fmla="*/ 1926771 w 3004456"/>
              <a:gd name="connsiteY6" fmla="*/ 359228 h 1687286"/>
              <a:gd name="connsiteX7" fmla="*/ 1567543 w 3004456"/>
              <a:gd name="connsiteY7" fmla="*/ 0 h 1687286"/>
              <a:gd name="connsiteX8" fmla="*/ 0 w 3004456"/>
              <a:gd name="connsiteY8" fmla="*/ 1208314 h 1687286"/>
              <a:gd name="connsiteX0" fmla="*/ 0 w 3004456"/>
              <a:gd name="connsiteY0" fmla="*/ 1208314 h 1687286"/>
              <a:gd name="connsiteX1" fmla="*/ 533400 w 3004456"/>
              <a:gd name="connsiteY1" fmla="*/ 1611086 h 1687286"/>
              <a:gd name="connsiteX2" fmla="*/ 1230086 w 3004456"/>
              <a:gd name="connsiteY2" fmla="*/ 1687286 h 1687286"/>
              <a:gd name="connsiteX3" fmla="*/ 1970314 w 3004456"/>
              <a:gd name="connsiteY3" fmla="*/ 1545771 h 1687286"/>
              <a:gd name="connsiteX4" fmla="*/ 3004456 w 3004456"/>
              <a:gd name="connsiteY4" fmla="*/ 293914 h 1687286"/>
              <a:gd name="connsiteX5" fmla="*/ 2383971 w 3004456"/>
              <a:gd name="connsiteY5" fmla="*/ 424543 h 1687286"/>
              <a:gd name="connsiteX6" fmla="*/ 1926771 w 3004456"/>
              <a:gd name="connsiteY6" fmla="*/ 359228 h 1687286"/>
              <a:gd name="connsiteX7" fmla="*/ 1567543 w 3004456"/>
              <a:gd name="connsiteY7" fmla="*/ 0 h 1687286"/>
              <a:gd name="connsiteX8" fmla="*/ 0 w 3004456"/>
              <a:gd name="connsiteY8" fmla="*/ 1208314 h 1687286"/>
              <a:gd name="connsiteX0" fmla="*/ 0 w 3004456"/>
              <a:gd name="connsiteY0" fmla="*/ 1231174 h 1710146"/>
              <a:gd name="connsiteX1" fmla="*/ 533400 w 3004456"/>
              <a:gd name="connsiteY1" fmla="*/ 1633946 h 1710146"/>
              <a:gd name="connsiteX2" fmla="*/ 1230086 w 3004456"/>
              <a:gd name="connsiteY2" fmla="*/ 1710146 h 1710146"/>
              <a:gd name="connsiteX3" fmla="*/ 1970314 w 3004456"/>
              <a:gd name="connsiteY3" fmla="*/ 1568631 h 1710146"/>
              <a:gd name="connsiteX4" fmla="*/ 3004456 w 3004456"/>
              <a:gd name="connsiteY4" fmla="*/ 316774 h 1710146"/>
              <a:gd name="connsiteX5" fmla="*/ 2383971 w 3004456"/>
              <a:gd name="connsiteY5" fmla="*/ 447403 h 1710146"/>
              <a:gd name="connsiteX6" fmla="*/ 1926771 w 3004456"/>
              <a:gd name="connsiteY6" fmla="*/ 382088 h 1710146"/>
              <a:gd name="connsiteX7" fmla="*/ 1537063 w 3004456"/>
              <a:gd name="connsiteY7" fmla="*/ 0 h 1710146"/>
              <a:gd name="connsiteX8" fmla="*/ 0 w 3004456"/>
              <a:gd name="connsiteY8" fmla="*/ 1231174 h 171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4456" h="1710146">
                <a:moveTo>
                  <a:pt x="0" y="1231174"/>
                </a:moveTo>
                <a:lnTo>
                  <a:pt x="533400" y="1633946"/>
                </a:lnTo>
                <a:lnTo>
                  <a:pt x="1230086" y="1710146"/>
                </a:lnTo>
                <a:lnTo>
                  <a:pt x="1970314" y="1568631"/>
                </a:lnTo>
                <a:lnTo>
                  <a:pt x="3004456" y="316774"/>
                </a:lnTo>
                <a:lnTo>
                  <a:pt x="2383971" y="447403"/>
                </a:lnTo>
                <a:lnTo>
                  <a:pt x="1926771" y="382088"/>
                </a:lnTo>
                <a:lnTo>
                  <a:pt x="1537063" y="0"/>
                </a:lnTo>
                <a:lnTo>
                  <a:pt x="0" y="1231174"/>
                </a:lnTo>
                <a:close/>
              </a:path>
            </a:pathLst>
          </a:cu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a:stCxn id="9" idx="1"/>
          </p:cNvCxnSpPr>
          <p:nvPr/>
        </p:nvCxnSpPr>
        <p:spPr>
          <a:xfrm flipV="1">
            <a:off x="4081007" y="3503300"/>
            <a:ext cx="1404257" cy="128451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9" idx="2"/>
            <a:endCxn id="9" idx="5"/>
          </p:cNvCxnSpPr>
          <p:nvPr/>
        </p:nvCxnSpPr>
        <p:spPr>
          <a:xfrm flipV="1">
            <a:off x="4777693" y="3601271"/>
            <a:ext cx="1153885" cy="126274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9" idx="0"/>
            <a:endCxn id="9" idx="7"/>
          </p:cNvCxnSpPr>
          <p:nvPr/>
        </p:nvCxnSpPr>
        <p:spPr>
          <a:xfrm flipV="1">
            <a:off x="3547607" y="3153868"/>
            <a:ext cx="1537063" cy="123117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617666" y="4397331"/>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507055" y="4281943"/>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685434" y="4549934"/>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5242890" y="3698767"/>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871102" y="4024726"/>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770073" y="4140114"/>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445665" y="4500430"/>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052423" y="4213746"/>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4685434" y="4213156"/>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888930" y="4397331"/>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854089" y="4245805"/>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4248184" y="4500430"/>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4807459" y="4485701"/>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5586892" y="3531108"/>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5144683" y="3736544"/>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5052423" y="3951699"/>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4952582" y="3890821"/>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4977215" y="4269654"/>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5336533" y="3970888"/>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5485264" y="3407504"/>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5242890" y="3859875"/>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5322779" y="3598581"/>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5144683" y="4076208"/>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5485264" y="3726535"/>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5642818" y="3629099"/>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5761064" y="3503300"/>
            <a:ext cx="0" cy="2307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68" name="Right Arrow 67"/>
          <p:cNvSpPr/>
          <p:nvPr/>
        </p:nvSpPr>
        <p:spPr>
          <a:xfrm rot="2531347">
            <a:off x="2881429" y="3529235"/>
            <a:ext cx="929640" cy="303715"/>
          </a:xfrm>
          <a:prstGeom prst="right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ight Arrow 68"/>
          <p:cNvSpPr/>
          <p:nvPr/>
        </p:nvSpPr>
        <p:spPr>
          <a:xfrm rot="2531347">
            <a:off x="3374055" y="3194282"/>
            <a:ext cx="929640" cy="303715"/>
          </a:xfrm>
          <a:prstGeom prst="right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ight Arrow 69"/>
          <p:cNvSpPr/>
          <p:nvPr/>
        </p:nvSpPr>
        <p:spPr>
          <a:xfrm rot="2531347">
            <a:off x="3820440" y="2855298"/>
            <a:ext cx="929640" cy="303715"/>
          </a:xfrm>
          <a:prstGeom prst="right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Cloud 70"/>
          <p:cNvSpPr/>
          <p:nvPr/>
        </p:nvSpPr>
        <p:spPr>
          <a:xfrm>
            <a:off x="2404756" y="1649058"/>
            <a:ext cx="1845122" cy="119742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3" name="Straight Connector 72"/>
          <p:cNvCxnSpPr/>
          <p:nvPr/>
        </p:nvCxnSpPr>
        <p:spPr>
          <a:xfrm>
            <a:off x="2907484" y="2846487"/>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128464" y="2946775"/>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309160" y="2921334"/>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231721" y="2538981"/>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92634" y="2768934"/>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785564" y="3193962"/>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631384" y="2853982"/>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006544" y="3207531"/>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445587" y="3115518"/>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128464" y="3481528"/>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327317" y="3264998"/>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940887" y="2934844"/>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092556" y="2716822"/>
            <a:ext cx="0" cy="22995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86" name="Down Arrow 85"/>
          <p:cNvSpPr/>
          <p:nvPr/>
        </p:nvSpPr>
        <p:spPr>
          <a:xfrm rot="18724086">
            <a:off x="4916056" y="3320748"/>
            <a:ext cx="142623" cy="200025"/>
          </a:xfrm>
          <a:prstGeom prst="down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Down Arrow 86"/>
          <p:cNvSpPr/>
          <p:nvPr/>
        </p:nvSpPr>
        <p:spPr>
          <a:xfrm rot="18724086">
            <a:off x="4677994" y="3508405"/>
            <a:ext cx="142623" cy="200025"/>
          </a:xfrm>
          <a:prstGeom prst="down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Down Arrow 87"/>
          <p:cNvSpPr/>
          <p:nvPr/>
        </p:nvSpPr>
        <p:spPr>
          <a:xfrm rot="18724086">
            <a:off x="4457013" y="3662676"/>
            <a:ext cx="142623" cy="200025"/>
          </a:xfrm>
          <a:prstGeom prst="down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Down Arrow 88"/>
          <p:cNvSpPr/>
          <p:nvPr/>
        </p:nvSpPr>
        <p:spPr>
          <a:xfrm rot="18724086">
            <a:off x="4215419" y="3869205"/>
            <a:ext cx="142623" cy="200025"/>
          </a:xfrm>
          <a:prstGeom prst="down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Down Arrow 89"/>
          <p:cNvSpPr/>
          <p:nvPr/>
        </p:nvSpPr>
        <p:spPr>
          <a:xfrm rot="18724086">
            <a:off x="3899221" y="4107978"/>
            <a:ext cx="142623" cy="200025"/>
          </a:xfrm>
          <a:prstGeom prst="downArrow">
            <a:avLst/>
          </a:prstGeom>
          <a:solidFill>
            <a:srgbClr val="FF9933">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p:cNvSpPr/>
          <p:nvPr/>
        </p:nvSpPr>
        <p:spPr>
          <a:xfrm>
            <a:off x="4837515" y="319396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p:cNvSpPr/>
          <p:nvPr/>
        </p:nvSpPr>
        <p:spPr>
          <a:xfrm>
            <a:off x="4695500" y="3331634"/>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p:cNvSpPr/>
          <p:nvPr/>
        </p:nvSpPr>
        <p:spPr>
          <a:xfrm>
            <a:off x="4522505" y="342076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p:cNvSpPr/>
          <p:nvPr/>
        </p:nvSpPr>
        <p:spPr>
          <a:xfrm>
            <a:off x="4413649" y="3579995"/>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p:cNvSpPr/>
          <p:nvPr/>
        </p:nvSpPr>
        <p:spPr>
          <a:xfrm>
            <a:off x="4219946" y="366094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p:cNvSpPr/>
          <p:nvPr/>
        </p:nvSpPr>
        <p:spPr>
          <a:xfrm>
            <a:off x="4110068" y="381444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p:cNvSpPr/>
          <p:nvPr/>
        </p:nvSpPr>
        <p:spPr>
          <a:xfrm>
            <a:off x="3888499" y="388620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p:cNvSpPr/>
          <p:nvPr/>
        </p:nvSpPr>
        <p:spPr>
          <a:xfrm>
            <a:off x="3636278" y="4137598"/>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p:cNvSpPr/>
          <p:nvPr/>
        </p:nvSpPr>
        <p:spPr>
          <a:xfrm>
            <a:off x="5534504" y="356630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p:cNvSpPr/>
          <p:nvPr/>
        </p:nvSpPr>
        <p:spPr>
          <a:xfrm>
            <a:off x="4457999" y="4639128"/>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p:cNvSpPr/>
          <p:nvPr/>
        </p:nvSpPr>
        <p:spPr>
          <a:xfrm>
            <a:off x="5388793" y="359858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p:cNvSpPr/>
          <p:nvPr/>
        </p:nvSpPr>
        <p:spPr>
          <a:xfrm>
            <a:off x="5657654" y="364637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p:cNvSpPr/>
          <p:nvPr/>
        </p:nvSpPr>
        <p:spPr>
          <a:xfrm>
            <a:off x="5246074" y="4119363"/>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p:cNvSpPr/>
          <p:nvPr/>
        </p:nvSpPr>
        <p:spPr>
          <a:xfrm>
            <a:off x="5114666" y="402858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p:cNvSpPr/>
          <p:nvPr/>
        </p:nvSpPr>
        <p:spPr>
          <a:xfrm>
            <a:off x="4537216" y="437113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p:cNvSpPr/>
          <p:nvPr/>
        </p:nvSpPr>
        <p:spPr>
          <a:xfrm>
            <a:off x="4888930" y="415628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p:cNvSpPr/>
          <p:nvPr/>
        </p:nvSpPr>
        <p:spPr>
          <a:xfrm>
            <a:off x="5055143" y="391315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p:cNvSpPr/>
          <p:nvPr/>
        </p:nvSpPr>
        <p:spPr>
          <a:xfrm>
            <a:off x="5062278" y="4328544"/>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p:cNvSpPr/>
          <p:nvPr/>
        </p:nvSpPr>
        <p:spPr>
          <a:xfrm>
            <a:off x="5503278" y="3906824"/>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p:cNvSpPr/>
          <p:nvPr/>
        </p:nvSpPr>
        <p:spPr>
          <a:xfrm>
            <a:off x="4685434" y="4339957"/>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p:cNvSpPr/>
          <p:nvPr/>
        </p:nvSpPr>
        <p:spPr>
          <a:xfrm>
            <a:off x="5242890" y="3776969"/>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p:cNvSpPr/>
          <p:nvPr/>
        </p:nvSpPr>
        <p:spPr>
          <a:xfrm>
            <a:off x="4810047" y="4156281"/>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p:cNvSpPr/>
          <p:nvPr/>
        </p:nvSpPr>
        <p:spPr>
          <a:xfrm>
            <a:off x="4617666" y="4458132"/>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p:cNvSpPr/>
          <p:nvPr/>
        </p:nvSpPr>
        <p:spPr>
          <a:xfrm>
            <a:off x="4926388" y="4523740"/>
            <a:ext cx="52388" cy="52388"/>
          </a:xfrm>
          <a:prstGeom prst="ellipse">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6" name="Straight Arrow Connector 115"/>
          <p:cNvCxnSpPr/>
          <p:nvPr/>
        </p:nvCxnSpPr>
        <p:spPr>
          <a:xfrm>
            <a:off x="4529915" y="4825914"/>
            <a:ext cx="0" cy="345587"/>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a:off x="4248184" y="4787814"/>
            <a:ext cx="0" cy="345587"/>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34" name="Down Arrow 133"/>
          <p:cNvSpPr/>
          <p:nvPr/>
        </p:nvSpPr>
        <p:spPr>
          <a:xfrm rot="2469072">
            <a:off x="5274605" y="3602802"/>
            <a:ext cx="244021" cy="514147"/>
          </a:xfrm>
          <a:prstGeom prst="downArrow">
            <a:avLst/>
          </a:pr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Footer Placeholder 3"/>
          <p:cNvSpPr>
            <a:spLocks noGrp="1"/>
          </p:cNvSpPr>
          <p:nvPr>
            <p:ph type="ftr" sz="quarter" idx="3"/>
          </p:nvPr>
        </p:nvSpPr>
        <p:spPr>
          <a:xfrm>
            <a:off x="1085851" y="6324600"/>
            <a:ext cx="5543549" cy="365760"/>
          </a:xfrm>
        </p:spPr>
        <p:txBody>
          <a:bodyPr/>
          <a:lstStyle/>
          <a:p>
            <a:pPr>
              <a:defRPr/>
            </a:pPr>
            <a:r>
              <a:rPr lang="en-US" dirty="0"/>
              <a:t>BMP Maintenance</a:t>
            </a:r>
          </a:p>
        </p:txBody>
      </p:sp>
    </p:spTree>
    <p:extLst>
      <p:ext uri="{BB962C8B-B14F-4D97-AF65-F5344CB8AC3E}">
        <p14:creationId xmlns:p14="http://schemas.microsoft.com/office/powerpoint/2010/main" val="412601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par>
                                <p:cTn id="20" presetID="22" presetClass="entr" presetSubtype="4"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par>
                                <p:cTn id="23" presetID="22" presetClass="entr" presetSubtype="4"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500"/>
                                        <p:tgtEl>
                                          <p:spTgt spid="35"/>
                                        </p:tgtEl>
                                      </p:cBhvr>
                                    </p:animEffect>
                                  </p:childTnLst>
                                </p:cTn>
                              </p:par>
                              <p:par>
                                <p:cTn id="26" presetID="22" presetClass="entr" presetSubtype="4"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00"/>
                                        <p:tgtEl>
                                          <p:spTgt spid="38"/>
                                        </p:tgtEl>
                                      </p:cBhvr>
                                    </p:animEffect>
                                  </p:childTnLst>
                                </p:cTn>
                              </p:par>
                              <p:par>
                                <p:cTn id="29" presetID="22" presetClass="entr" presetSubtype="4"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par>
                                <p:cTn id="32" presetID="22" presetClass="entr" presetSubtype="4"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down)">
                                      <p:cBhvr>
                                        <p:cTn id="34" dur="500"/>
                                        <p:tgtEl>
                                          <p:spTgt spid="40"/>
                                        </p:tgtEl>
                                      </p:cBhvr>
                                    </p:animEffect>
                                  </p:childTnLst>
                                </p:cTn>
                              </p:par>
                              <p:par>
                                <p:cTn id="35" presetID="22" presetClass="entr" presetSubtype="4"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500"/>
                                        <p:tgtEl>
                                          <p:spTgt spid="41"/>
                                        </p:tgtEl>
                                      </p:cBhvr>
                                    </p:animEffect>
                                  </p:childTnLst>
                                </p:cTn>
                              </p:par>
                              <p:par>
                                <p:cTn id="38" presetID="22" presetClass="entr" presetSubtype="4"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down)">
                                      <p:cBhvr>
                                        <p:cTn id="40" dur="500"/>
                                        <p:tgtEl>
                                          <p:spTgt spid="42"/>
                                        </p:tgtEl>
                                      </p:cBhvr>
                                    </p:animEffect>
                                  </p:childTnLst>
                                </p:cTn>
                              </p:par>
                              <p:par>
                                <p:cTn id="41" presetID="22" presetClass="entr" presetSubtype="4"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down)">
                                      <p:cBhvr>
                                        <p:cTn id="43" dur="500"/>
                                        <p:tgtEl>
                                          <p:spTgt spid="43"/>
                                        </p:tgtEl>
                                      </p:cBhvr>
                                    </p:animEffect>
                                  </p:childTnLst>
                                </p:cTn>
                              </p:par>
                              <p:par>
                                <p:cTn id="44" presetID="22" presetClass="entr" presetSubtype="4" fill="hold"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wipe(down)">
                                      <p:cBhvr>
                                        <p:cTn id="46" dur="500"/>
                                        <p:tgtEl>
                                          <p:spTgt spid="54"/>
                                        </p:tgtEl>
                                      </p:cBhvr>
                                    </p:animEffect>
                                  </p:childTnLst>
                                </p:cTn>
                              </p:par>
                              <p:par>
                                <p:cTn id="47" presetID="22" presetClass="entr" presetSubtype="4"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wipe(down)">
                                      <p:cBhvr>
                                        <p:cTn id="49" dur="500"/>
                                        <p:tgtEl>
                                          <p:spTgt spid="55"/>
                                        </p:tgtEl>
                                      </p:cBhvr>
                                    </p:animEffect>
                                  </p:childTnLst>
                                </p:cTn>
                              </p:par>
                              <p:par>
                                <p:cTn id="50" presetID="22" presetClass="entr" presetSubtype="4" fill="hold" nodeType="with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wipe(down)">
                                      <p:cBhvr>
                                        <p:cTn id="52" dur="500"/>
                                        <p:tgtEl>
                                          <p:spTgt spid="56"/>
                                        </p:tgtEl>
                                      </p:cBhvr>
                                    </p:animEffect>
                                  </p:childTnLst>
                                </p:cTn>
                              </p:par>
                              <p:par>
                                <p:cTn id="53" presetID="22" presetClass="entr" presetSubtype="4"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wipe(down)">
                                      <p:cBhvr>
                                        <p:cTn id="55" dur="500"/>
                                        <p:tgtEl>
                                          <p:spTgt spid="57"/>
                                        </p:tgtEl>
                                      </p:cBhvr>
                                    </p:animEffect>
                                  </p:childTnLst>
                                </p:cTn>
                              </p:par>
                              <p:par>
                                <p:cTn id="56" presetID="22" presetClass="entr" presetSubtype="4" fill="hold"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wipe(down)">
                                      <p:cBhvr>
                                        <p:cTn id="58" dur="500"/>
                                        <p:tgtEl>
                                          <p:spTgt spid="58"/>
                                        </p:tgtEl>
                                      </p:cBhvr>
                                    </p:animEffect>
                                  </p:childTnLst>
                                </p:cTn>
                              </p:par>
                              <p:par>
                                <p:cTn id="59" presetID="22" presetClass="entr" presetSubtype="4" fill="hold"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wipe(down)">
                                      <p:cBhvr>
                                        <p:cTn id="61" dur="500"/>
                                        <p:tgtEl>
                                          <p:spTgt spid="59"/>
                                        </p:tgtEl>
                                      </p:cBhvr>
                                    </p:animEffect>
                                  </p:childTnLst>
                                </p:cTn>
                              </p:par>
                              <p:par>
                                <p:cTn id="62" presetID="22" presetClass="entr" presetSubtype="4" fill="hold" nodeType="with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wipe(down)">
                                      <p:cBhvr>
                                        <p:cTn id="64" dur="500"/>
                                        <p:tgtEl>
                                          <p:spTgt spid="61"/>
                                        </p:tgtEl>
                                      </p:cBhvr>
                                    </p:animEffect>
                                  </p:childTnLst>
                                </p:cTn>
                              </p:par>
                              <p:par>
                                <p:cTn id="65" presetID="22" presetClass="entr" presetSubtype="4"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wipe(down)">
                                      <p:cBhvr>
                                        <p:cTn id="67" dur="500"/>
                                        <p:tgtEl>
                                          <p:spTgt spid="62"/>
                                        </p:tgtEl>
                                      </p:cBhvr>
                                    </p:animEffect>
                                  </p:childTnLst>
                                </p:cTn>
                              </p:par>
                              <p:par>
                                <p:cTn id="68" presetID="22" presetClass="entr" presetSubtype="4" fill="hold" nodeType="withEffect">
                                  <p:stCondLst>
                                    <p:cond delay="0"/>
                                  </p:stCondLst>
                                  <p:childTnLst>
                                    <p:set>
                                      <p:cBhvr>
                                        <p:cTn id="69" dur="1" fill="hold">
                                          <p:stCondLst>
                                            <p:cond delay="0"/>
                                          </p:stCondLst>
                                        </p:cTn>
                                        <p:tgtEl>
                                          <p:spTgt spid="63"/>
                                        </p:tgtEl>
                                        <p:attrNameLst>
                                          <p:attrName>style.visibility</p:attrName>
                                        </p:attrNameLst>
                                      </p:cBhvr>
                                      <p:to>
                                        <p:strVal val="visible"/>
                                      </p:to>
                                    </p:set>
                                    <p:animEffect transition="in" filter="wipe(down)">
                                      <p:cBhvr>
                                        <p:cTn id="70" dur="500"/>
                                        <p:tgtEl>
                                          <p:spTgt spid="63"/>
                                        </p:tgtEl>
                                      </p:cBhvr>
                                    </p:animEffect>
                                  </p:childTnLst>
                                </p:cTn>
                              </p:par>
                              <p:par>
                                <p:cTn id="71" presetID="22" presetClass="entr" presetSubtype="4" fill="hold" nodeType="with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wipe(down)">
                                      <p:cBhvr>
                                        <p:cTn id="73" dur="500"/>
                                        <p:tgtEl>
                                          <p:spTgt spid="64"/>
                                        </p:tgtEl>
                                      </p:cBhvr>
                                    </p:animEffect>
                                  </p:childTnLst>
                                </p:cTn>
                              </p:par>
                              <p:par>
                                <p:cTn id="74" presetID="22" presetClass="entr" presetSubtype="4" fill="hold" nodeType="withEffect">
                                  <p:stCondLst>
                                    <p:cond delay="0"/>
                                  </p:stCondLst>
                                  <p:childTnLst>
                                    <p:set>
                                      <p:cBhvr>
                                        <p:cTn id="75" dur="1" fill="hold">
                                          <p:stCondLst>
                                            <p:cond delay="0"/>
                                          </p:stCondLst>
                                        </p:cTn>
                                        <p:tgtEl>
                                          <p:spTgt spid="65"/>
                                        </p:tgtEl>
                                        <p:attrNameLst>
                                          <p:attrName>style.visibility</p:attrName>
                                        </p:attrNameLst>
                                      </p:cBhvr>
                                      <p:to>
                                        <p:strVal val="visible"/>
                                      </p:to>
                                    </p:set>
                                    <p:animEffect transition="in" filter="wipe(down)">
                                      <p:cBhvr>
                                        <p:cTn id="76" dur="500"/>
                                        <p:tgtEl>
                                          <p:spTgt spid="65"/>
                                        </p:tgtEl>
                                      </p:cBhvr>
                                    </p:animEffect>
                                  </p:childTnLst>
                                </p:cTn>
                              </p:par>
                              <p:par>
                                <p:cTn id="77" presetID="22" presetClass="entr" presetSubtype="4"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wipe(down)">
                                      <p:cBhvr>
                                        <p:cTn id="79" dur="500"/>
                                        <p:tgtEl>
                                          <p:spTgt spid="66"/>
                                        </p:tgtEl>
                                      </p:cBhvr>
                                    </p:animEffect>
                                  </p:childTnLst>
                                </p:cTn>
                              </p:par>
                              <p:par>
                                <p:cTn id="80" presetID="22" presetClass="entr" presetSubtype="4" fill="hold" nodeType="with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wipe(down)">
                                      <p:cBhvr>
                                        <p:cTn id="82" dur="500"/>
                                        <p:tgtEl>
                                          <p:spTgt spid="67"/>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2" presetClass="entr" presetSubtype="1" repeatCount="indefinite" fill="hold" nodeType="clickEffect">
                                  <p:stCondLst>
                                    <p:cond delay="0"/>
                                  </p:stCondLst>
                                  <p:childTnLst>
                                    <p:set>
                                      <p:cBhvr>
                                        <p:cTn id="90" dur="1" fill="hold">
                                          <p:stCondLst>
                                            <p:cond delay="0"/>
                                          </p:stCondLst>
                                        </p:cTn>
                                        <p:tgtEl>
                                          <p:spTgt spid="73"/>
                                        </p:tgtEl>
                                        <p:attrNameLst>
                                          <p:attrName>style.visibility</p:attrName>
                                        </p:attrNameLst>
                                      </p:cBhvr>
                                      <p:to>
                                        <p:strVal val="visible"/>
                                      </p:to>
                                    </p:set>
                                    <p:animEffect transition="in" filter="wipe(up)">
                                      <p:cBhvr>
                                        <p:cTn id="91" dur="1000"/>
                                        <p:tgtEl>
                                          <p:spTgt spid="73"/>
                                        </p:tgtEl>
                                      </p:cBhvr>
                                    </p:animEffect>
                                  </p:childTnLst>
                                </p:cTn>
                              </p:par>
                              <p:par>
                                <p:cTn id="92" presetID="22" presetClass="entr" presetSubtype="1" repeatCount="indefinite" fill="hold" nodeType="withEffect">
                                  <p:stCondLst>
                                    <p:cond delay="0"/>
                                  </p:stCondLst>
                                  <p:childTnLst>
                                    <p:set>
                                      <p:cBhvr>
                                        <p:cTn id="93" dur="1" fill="hold">
                                          <p:stCondLst>
                                            <p:cond delay="0"/>
                                          </p:stCondLst>
                                        </p:cTn>
                                        <p:tgtEl>
                                          <p:spTgt spid="80"/>
                                        </p:tgtEl>
                                        <p:attrNameLst>
                                          <p:attrName>style.visibility</p:attrName>
                                        </p:attrNameLst>
                                      </p:cBhvr>
                                      <p:to>
                                        <p:strVal val="visible"/>
                                      </p:to>
                                    </p:set>
                                    <p:animEffect transition="in" filter="wipe(up)">
                                      <p:cBhvr>
                                        <p:cTn id="94" dur="1000"/>
                                        <p:tgtEl>
                                          <p:spTgt spid="80"/>
                                        </p:tgtEl>
                                      </p:cBhvr>
                                    </p:animEffect>
                                  </p:childTnLst>
                                </p:cTn>
                              </p:par>
                              <p:par>
                                <p:cTn id="95" presetID="22" presetClass="entr" presetSubtype="1" repeatCount="indefinite" fill="hold" nodeType="withEffect">
                                  <p:stCondLst>
                                    <p:cond delay="0"/>
                                  </p:stCondLst>
                                  <p:childTnLst>
                                    <p:set>
                                      <p:cBhvr>
                                        <p:cTn id="96" dur="1" fill="hold">
                                          <p:stCondLst>
                                            <p:cond delay="0"/>
                                          </p:stCondLst>
                                        </p:cTn>
                                        <p:tgtEl>
                                          <p:spTgt spid="75"/>
                                        </p:tgtEl>
                                        <p:attrNameLst>
                                          <p:attrName>style.visibility</p:attrName>
                                        </p:attrNameLst>
                                      </p:cBhvr>
                                      <p:to>
                                        <p:strVal val="visible"/>
                                      </p:to>
                                    </p:set>
                                    <p:animEffect transition="in" filter="wipe(up)">
                                      <p:cBhvr>
                                        <p:cTn id="97" dur="1000"/>
                                        <p:tgtEl>
                                          <p:spTgt spid="75"/>
                                        </p:tgtEl>
                                      </p:cBhvr>
                                    </p:animEffect>
                                  </p:childTnLst>
                                </p:cTn>
                              </p:par>
                              <p:par>
                                <p:cTn id="98" presetID="22" presetClass="entr" presetSubtype="1" repeatCount="indefinite" fill="hold" nodeType="with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wipe(up)">
                                      <p:cBhvr>
                                        <p:cTn id="100" dur="1000"/>
                                        <p:tgtEl>
                                          <p:spTgt spid="81"/>
                                        </p:tgtEl>
                                      </p:cBhvr>
                                    </p:animEffect>
                                  </p:childTnLst>
                                </p:cTn>
                              </p:par>
                              <p:par>
                                <p:cTn id="101" presetID="22" presetClass="entr" presetSubtype="1" repeatCount="indefinite" fill="hold" nodeType="withEffect">
                                  <p:stCondLst>
                                    <p:cond delay="0"/>
                                  </p:stCondLst>
                                  <p:childTnLst>
                                    <p:set>
                                      <p:cBhvr>
                                        <p:cTn id="102" dur="1" fill="hold">
                                          <p:stCondLst>
                                            <p:cond delay="0"/>
                                          </p:stCondLst>
                                        </p:cTn>
                                        <p:tgtEl>
                                          <p:spTgt spid="77"/>
                                        </p:tgtEl>
                                        <p:attrNameLst>
                                          <p:attrName>style.visibility</p:attrName>
                                        </p:attrNameLst>
                                      </p:cBhvr>
                                      <p:to>
                                        <p:strVal val="visible"/>
                                      </p:to>
                                    </p:set>
                                    <p:animEffect transition="in" filter="wipe(up)">
                                      <p:cBhvr>
                                        <p:cTn id="103" dur="1000"/>
                                        <p:tgtEl>
                                          <p:spTgt spid="77"/>
                                        </p:tgtEl>
                                      </p:cBhvr>
                                    </p:animEffect>
                                  </p:childTnLst>
                                </p:cTn>
                              </p:par>
                              <p:par>
                                <p:cTn id="104" presetID="22" presetClass="entr" presetSubtype="1" repeatCount="indefinite" fill="hold" nodeType="withEffect">
                                  <p:stCondLst>
                                    <p:cond delay="0"/>
                                  </p:stCondLst>
                                  <p:childTnLst>
                                    <p:set>
                                      <p:cBhvr>
                                        <p:cTn id="105" dur="1" fill="hold">
                                          <p:stCondLst>
                                            <p:cond delay="0"/>
                                          </p:stCondLst>
                                        </p:cTn>
                                        <p:tgtEl>
                                          <p:spTgt spid="85"/>
                                        </p:tgtEl>
                                        <p:attrNameLst>
                                          <p:attrName>style.visibility</p:attrName>
                                        </p:attrNameLst>
                                      </p:cBhvr>
                                      <p:to>
                                        <p:strVal val="visible"/>
                                      </p:to>
                                    </p:set>
                                    <p:animEffect transition="in" filter="wipe(up)">
                                      <p:cBhvr>
                                        <p:cTn id="106" dur="1000"/>
                                        <p:tgtEl>
                                          <p:spTgt spid="85"/>
                                        </p:tgtEl>
                                      </p:cBhvr>
                                    </p:animEffect>
                                  </p:childTnLst>
                                </p:cTn>
                              </p:par>
                              <p:par>
                                <p:cTn id="107" presetID="22" presetClass="entr" presetSubtype="1" repeatCount="indefinite" fill="hold" nodeType="withEffect">
                                  <p:stCondLst>
                                    <p:cond delay="0"/>
                                  </p:stCondLst>
                                  <p:childTnLst>
                                    <p:set>
                                      <p:cBhvr>
                                        <p:cTn id="108" dur="1" fill="hold">
                                          <p:stCondLst>
                                            <p:cond delay="0"/>
                                          </p:stCondLst>
                                        </p:cTn>
                                        <p:tgtEl>
                                          <p:spTgt spid="78"/>
                                        </p:tgtEl>
                                        <p:attrNameLst>
                                          <p:attrName>style.visibility</p:attrName>
                                        </p:attrNameLst>
                                      </p:cBhvr>
                                      <p:to>
                                        <p:strVal val="visible"/>
                                      </p:to>
                                    </p:set>
                                    <p:animEffect transition="in" filter="wipe(up)">
                                      <p:cBhvr>
                                        <p:cTn id="109" dur="1000"/>
                                        <p:tgtEl>
                                          <p:spTgt spid="78"/>
                                        </p:tgtEl>
                                      </p:cBhvr>
                                    </p:animEffect>
                                  </p:childTnLst>
                                </p:cTn>
                              </p:par>
                              <p:par>
                                <p:cTn id="110" presetID="22" presetClass="entr" presetSubtype="1" repeatCount="indefinite" fill="hold" nodeType="withEffect">
                                  <p:stCondLst>
                                    <p:cond delay="500"/>
                                  </p:stCondLst>
                                  <p:childTnLst>
                                    <p:set>
                                      <p:cBhvr>
                                        <p:cTn id="111" dur="1" fill="hold">
                                          <p:stCondLst>
                                            <p:cond delay="0"/>
                                          </p:stCondLst>
                                        </p:cTn>
                                        <p:tgtEl>
                                          <p:spTgt spid="82"/>
                                        </p:tgtEl>
                                        <p:attrNameLst>
                                          <p:attrName>style.visibility</p:attrName>
                                        </p:attrNameLst>
                                      </p:cBhvr>
                                      <p:to>
                                        <p:strVal val="visible"/>
                                      </p:to>
                                    </p:set>
                                    <p:animEffect transition="in" filter="wipe(up)">
                                      <p:cBhvr>
                                        <p:cTn id="112" dur="1000"/>
                                        <p:tgtEl>
                                          <p:spTgt spid="82"/>
                                        </p:tgtEl>
                                      </p:cBhvr>
                                    </p:animEffect>
                                  </p:childTnLst>
                                </p:cTn>
                              </p:par>
                              <p:par>
                                <p:cTn id="113" presetID="22" presetClass="entr" presetSubtype="1" repeatCount="indefinite" fill="hold" nodeType="withEffect">
                                  <p:stCondLst>
                                    <p:cond delay="500"/>
                                  </p:stCondLst>
                                  <p:childTnLst>
                                    <p:set>
                                      <p:cBhvr>
                                        <p:cTn id="114" dur="1" fill="hold">
                                          <p:stCondLst>
                                            <p:cond delay="0"/>
                                          </p:stCondLst>
                                        </p:cTn>
                                        <p:tgtEl>
                                          <p:spTgt spid="74"/>
                                        </p:tgtEl>
                                        <p:attrNameLst>
                                          <p:attrName>style.visibility</p:attrName>
                                        </p:attrNameLst>
                                      </p:cBhvr>
                                      <p:to>
                                        <p:strVal val="visible"/>
                                      </p:to>
                                    </p:set>
                                    <p:animEffect transition="in" filter="wipe(up)">
                                      <p:cBhvr>
                                        <p:cTn id="115" dur="1000"/>
                                        <p:tgtEl>
                                          <p:spTgt spid="74"/>
                                        </p:tgtEl>
                                      </p:cBhvr>
                                    </p:animEffect>
                                  </p:childTnLst>
                                </p:cTn>
                              </p:par>
                              <p:par>
                                <p:cTn id="116" presetID="22" presetClass="entr" presetSubtype="1" repeatCount="indefinite" fill="hold" nodeType="withEffect">
                                  <p:stCondLst>
                                    <p:cond delay="500"/>
                                  </p:stCondLst>
                                  <p:childTnLst>
                                    <p:set>
                                      <p:cBhvr>
                                        <p:cTn id="117" dur="1" fill="hold">
                                          <p:stCondLst>
                                            <p:cond delay="0"/>
                                          </p:stCondLst>
                                        </p:cTn>
                                        <p:tgtEl>
                                          <p:spTgt spid="83"/>
                                        </p:tgtEl>
                                        <p:attrNameLst>
                                          <p:attrName>style.visibility</p:attrName>
                                        </p:attrNameLst>
                                      </p:cBhvr>
                                      <p:to>
                                        <p:strVal val="visible"/>
                                      </p:to>
                                    </p:set>
                                    <p:animEffect transition="in" filter="wipe(up)">
                                      <p:cBhvr>
                                        <p:cTn id="118" dur="1000"/>
                                        <p:tgtEl>
                                          <p:spTgt spid="83"/>
                                        </p:tgtEl>
                                      </p:cBhvr>
                                    </p:animEffect>
                                  </p:childTnLst>
                                </p:cTn>
                              </p:par>
                              <p:par>
                                <p:cTn id="119" presetID="22" presetClass="entr" presetSubtype="1" repeatCount="indefinite" fill="hold" nodeType="withEffect">
                                  <p:stCondLst>
                                    <p:cond delay="500"/>
                                  </p:stCondLst>
                                  <p:childTnLst>
                                    <p:set>
                                      <p:cBhvr>
                                        <p:cTn id="120" dur="1" fill="hold">
                                          <p:stCondLst>
                                            <p:cond delay="0"/>
                                          </p:stCondLst>
                                        </p:cTn>
                                        <p:tgtEl>
                                          <p:spTgt spid="79"/>
                                        </p:tgtEl>
                                        <p:attrNameLst>
                                          <p:attrName>style.visibility</p:attrName>
                                        </p:attrNameLst>
                                      </p:cBhvr>
                                      <p:to>
                                        <p:strVal val="visible"/>
                                      </p:to>
                                    </p:set>
                                    <p:animEffect transition="in" filter="wipe(up)">
                                      <p:cBhvr>
                                        <p:cTn id="121" dur="1000"/>
                                        <p:tgtEl>
                                          <p:spTgt spid="79"/>
                                        </p:tgtEl>
                                      </p:cBhvr>
                                    </p:animEffect>
                                  </p:childTnLst>
                                </p:cTn>
                              </p:par>
                              <p:par>
                                <p:cTn id="122" presetID="22" presetClass="entr" presetSubtype="1" repeatCount="indefinite" fill="hold" nodeType="withEffect">
                                  <p:stCondLst>
                                    <p:cond delay="500"/>
                                  </p:stCondLst>
                                  <p:childTnLst>
                                    <p:set>
                                      <p:cBhvr>
                                        <p:cTn id="123" dur="1" fill="hold">
                                          <p:stCondLst>
                                            <p:cond delay="0"/>
                                          </p:stCondLst>
                                        </p:cTn>
                                        <p:tgtEl>
                                          <p:spTgt spid="84"/>
                                        </p:tgtEl>
                                        <p:attrNameLst>
                                          <p:attrName>style.visibility</p:attrName>
                                        </p:attrNameLst>
                                      </p:cBhvr>
                                      <p:to>
                                        <p:strVal val="visible"/>
                                      </p:to>
                                    </p:set>
                                    <p:animEffect transition="in" filter="wipe(up)">
                                      <p:cBhvr>
                                        <p:cTn id="124" dur="1000"/>
                                        <p:tgtEl>
                                          <p:spTgt spid="84"/>
                                        </p:tgtEl>
                                      </p:cBhvr>
                                    </p:animEffect>
                                  </p:childTnLst>
                                </p:cTn>
                              </p:par>
                              <p:par>
                                <p:cTn id="125" presetID="22" presetClass="entr" presetSubtype="1" repeatCount="indefinite" fill="hold" nodeType="withEffect">
                                  <p:stCondLst>
                                    <p:cond delay="500"/>
                                  </p:stCondLst>
                                  <p:childTnLst>
                                    <p:set>
                                      <p:cBhvr>
                                        <p:cTn id="126" dur="1" fill="hold">
                                          <p:stCondLst>
                                            <p:cond delay="0"/>
                                          </p:stCondLst>
                                        </p:cTn>
                                        <p:tgtEl>
                                          <p:spTgt spid="76"/>
                                        </p:tgtEl>
                                        <p:attrNameLst>
                                          <p:attrName>style.visibility</p:attrName>
                                        </p:attrNameLst>
                                      </p:cBhvr>
                                      <p:to>
                                        <p:strVal val="visible"/>
                                      </p:to>
                                    </p:set>
                                    <p:animEffect transition="in" filter="wipe(up)">
                                      <p:cBhvr>
                                        <p:cTn id="127" dur="1000"/>
                                        <p:tgtEl>
                                          <p:spTgt spid="76"/>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repeatCount="indefinite" fill="hold" grpId="0" nodeType="clickEffect">
                                  <p:stCondLst>
                                    <p:cond delay="0"/>
                                  </p:stCondLst>
                                  <p:childTnLst>
                                    <p:set>
                                      <p:cBhvr>
                                        <p:cTn id="131" dur="1" fill="hold">
                                          <p:stCondLst>
                                            <p:cond delay="0"/>
                                          </p:stCondLst>
                                        </p:cTn>
                                        <p:tgtEl>
                                          <p:spTgt spid="68"/>
                                        </p:tgtEl>
                                        <p:attrNameLst>
                                          <p:attrName>style.visibility</p:attrName>
                                        </p:attrNameLst>
                                      </p:cBhvr>
                                      <p:to>
                                        <p:strVal val="visible"/>
                                      </p:to>
                                    </p:set>
                                    <p:animEffect transition="in" filter="wipe(left)">
                                      <p:cBhvr>
                                        <p:cTn id="132" dur="2000"/>
                                        <p:tgtEl>
                                          <p:spTgt spid="68"/>
                                        </p:tgtEl>
                                      </p:cBhvr>
                                    </p:animEffect>
                                  </p:childTnLst>
                                </p:cTn>
                              </p:par>
                              <p:par>
                                <p:cTn id="133" presetID="22" presetClass="entr" presetSubtype="8" repeatCount="indefinite" fill="hold" grpId="0" nodeType="withEffect">
                                  <p:stCondLst>
                                    <p:cond delay="0"/>
                                  </p:stCondLst>
                                  <p:childTnLst>
                                    <p:set>
                                      <p:cBhvr>
                                        <p:cTn id="134" dur="1" fill="hold">
                                          <p:stCondLst>
                                            <p:cond delay="0"/>
                                          </p:stCondLst>
                                        </p:cTn>
                                        <p:tgtEl>
                                          <p:spTgt spid="69"/>
                                        </p:tgtEl>
                                        <p:attrNameLst>
                                          <p:attrName>style.visibility</p:attrName>
                                        </p:attrNameLst>
                                      </p:cBhvr>
                                      <p:to>
                                        <p:strVal val="visible"/>
                                      </p:to>
                                    </p:set>
                                    <p:animEffect transition="in" filter="wipe(left)">
                                      <p:cBhvr>
                                        <p:cTn id="135" dur="2000"/>
                                        <p:tgtEl>
                                          <p:spTgt spid="69"/>
                                        </p:tgtEl>
                                      </p:cBhvr>
                                    </p:animEffect>
                                  </p:childTnLst>
                                </p:cTn>
                              </p:par>
                              <p:par>
                                <p:cTn id="136" presetID="22" presetClass="entr" presetSubtype="8" repeatCount="indefinite" fill="hold" grpId="0" nodeType="withEffect">
                                  <p:stCondLst>
                                    <p:cond delay="0"/>
                                  </p:stCondLst>
                                  <p:childTnLst>
                                    <p:set>
                                      <p:cBhvr>
                                        <p:cTn id="137" dur="1" fill="hold">
                                          <p:stCondLst>
                                            <p:cond delay="0"/>
                                          </p:stCondLst>
                                        </p:cTn>
                                        <p:tgtEl>
                                          <p:spTgt spid="70"/>
                                        </p:tgtEl>
                                        <p:attrNameLst>
                                          <p:attrName>style.visibility</p:attrName>
                                        </p:attrNameLst>
                                      </p:cBhvr>
                                      <p:to>
                                        <p:strVal val="visible"/>
                                      </p:to>
                                    </p:set>
                                    <p:animEffect transition="in" filter="wipe(left)">
                                      <p:cBhvr>
                                        <p:cTn id="138" dur="2000"/>
                                        <p:tgtEl>
                                          <p:spTgt spid="70"/>
                                        </p:tgtEl>
                                      </p:cBhvr>
                                    </p:animEffec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1" nodeType="clickEffect">
                                  <p:stCondLst>
                                    <p:cond delay="0"/>
                                  </p:stCondLst>
                                  <p:childTnLst>
                                    <p:set>
                                      <p:cBhvr>
                                        <p:cTn id="142" dur="1" fill="hold">
                                          <p:stCondLst>
                                            <p:cond delay="0"/>
                                          </p:stCondLst>
                                        </p:cTn>
                                        <p:tgtEl>
                                          <p:spTgt spid="90"/>
                                        </p:tgtEl>
                                        <p:attrNameLst>
                                          <p:attrName>style.visibility</p:attrName>
                                        </p:attrNameLst>
                                      </p:cBhvr>
                                      <p:to>
                                        <p:strVal val="visible"/>
                                      </p:to>
                                    </p:set>
                                  </p:childTnLst>
                                </p:cTn>
                              </p:par>
                              <p:par>
                                <p:cTn id="143" presetID="1" presetClass="entr" presetSubtype="0" fill="hold" grpId="1" nodeType="withEffect">
                                  <p:stCondLst>
                                    <p:cond delay="0"/>
                                  </p:stCondLst>
                                  <p:childTnLst>
                                    <p:set>
                                      <p:cBhvr>
                                        <p:cTn id="144" dur="1" fill="hold">
                                          <p:stCondLst>
                                            <p:cond delay="0"/>
                                          </p:stCondLst>
                                        </p:cTn>
                                        <p:tgtEl>
                                          <p:spTgt spid="88"/>
                                        </p:tgtEl>
                                        <p:attrNameLst>
                                          <p:attrName>style.visibility</p:attrName>
                                        </p:attrNameLst>
                                      </p:cBhvr>
                                      <p:to>
                                        <p:strVal val="visible"/>
                                      </p:to>
                                    </p:set>
                                  </p:childTnLst>
                                </p:cTn>
                              </p:par>
                              <p:par>
                                <p:cTn id="145" presetID="1" presetClass="entr" presetSubtype="0" fill="hold" grpId="1" nodeType="withEffect">
                                  <p:stCondLst>
                                    <p:cond delay="0"/>
                                  </p:stCondLst>
                                  <p:childTnLst>
                                    <p:set>
                                      <p:cBhvr>
                                        <p:cTn id="146" dur="1" fill="hold">
                                          <p:stCondLst>
                                            <p:cond delay="0"/>
                                          </p:stCondLst>
                                        </p:cTn>
                                        <p:tgtEl>
                                          <p:spTgt spid="86"/>
                                        </p:tgtEl>
                                        <p:attrNameLst>
                                          <p:attrName>style.visibility</p:attrName>
                                        </p:attrNameLst>
                                      </p:cBhvr>
                                      <p:to>
                                        <p:strVal val="visible"/>
                                      </p:to>
                                    </p:set>
                                  </p:childTnLst>
                                </p:cTn>
                              </p:par>
                            </p:childTnLst>
                          </p:cTn>
                        </p:par>
                        <p:par>
                          <p:cTn id="147" fill="hold">
                            <p:stCondLst>
                              <p:cond delay="0"/>
                            </p:stCondLst>
                            <p:childTnLst>
                              <p:par>
                                <p:cTn id="148" presetID="42" presetClass="path" presetSubtype="0" repeatCount="indefinite" fill="hold" grpId="0" nodeType="afterEffect">
                                  <p:stCondLst>
                                    <p:cond delay="0"/>
                                  </p:stCondLst>
                                  <p:childTnLst>
                                    <p:animMotion origin="layout" path="M 3.05556E-6 -2.96296E-6 L 0.0309 0.04121 " pathEditMode="relative" rAng="0" ptsTypes="AA">
                                      <p:cBhvr>
                                        <p:cTn id="149" dur="2000" fill="hold"/>
                                        <p:tgtEl>
                                          <p:spTgt spid="90"/>
                                        </p:tgtEl>
                                        <p:attrNameLst>
                                          <p:attrName>ppt_x</p:attrName>
                                          <p:attrName>ppt_y</p:attrName>
                                        </p:attrNameLst>
                                      </p:cBhvr>
                                      <p:rCtr x="1545" y="2060"/>
                                    </p:animMotion>
                                  </p:childTnLst>
                                </p:cTn>
                              </p:par>
                              <p:par>
                                <p:cTn id="150" presetID="42" presetClass="path" presetSubtype="0" repeatCount="indefinite" fill="hold" grpId="0" nodeType="withEffect">
                                  <p:stCondLst>
                                    <p:cond delay="0"/>
                                  </p:stCondLst>
                                  <p:childTnLst>
                                    <p:animMotion origin="layout" path="M 0.01215 -0.00347 L 0.04219 0.03658 " pathEditMode="relative" rAng="0" ptsTypes="AA">
                                      <p:cBhvr>
                                        <p:cTn id="151" dur="2000" fill="hold"/>
                                        <p:tgtEl>
                                          <p:spTgt spid="88"/>
                                        </p:tgtEl>
                                        <p:attrNameLst>
                                          <p:attrName>ppt_x</p:attrName>
                                          <p:attrName>ppt_y</p:attrName>
                                        </p:attrNameLst>
                                      </p:cBhvr>
                                      <p:rCtr x="1493" y="1991"/>
                                    </p:animMotion>
                                  </p:childTnLst>
                                </p:cTn>
                              </p:par>
                              <p:par>
                                <p:cTn id="152" presetID="42" presetClass="path" presetSubtype="0" repeatCount="indefinite" fill="hold" grpId="0" nodeType="withEffect">
                                  <p:stCondLst>
                                    <p:cond delay="0"/>
                                  </p:stCondLst>
                                  <p:childTnLst>
                                    <p:animMotion origin="layout" path="M 1.94444E-6 -1.48148E-6 L 0.02743 0.03333 " pathEditMode="relative" rAng="0" ptsTypes="AA">
                                      <p:cBhvr>
                                        <p:cTn id="153" dur="2000" fill="hold"/>
                                        <p:tgtEl>
                                          <p:spTgt spid="86"/>
                                        </p:tgtEl>
                                        <p:attrNameLst>
                                          <p:attrName>ppt_x</p:attrName>
                                          <p:attrName>ppt_y</p:attrName>
                                        </p:attrNameLst>
                                      </p:cBhvr>
                                      <p:rCtr x="1372" y="1667"/>
                                    </p:animMotion>
                                  </p:childTnLst>
                                </p:cTn>
                              </p:par>
                              <p:par>
                                <p:cTn id="154" presetID="1" presetClass="entr" presetSubtype="0" fill="hold" grpId="1" nodeType="withEffect">
                                  <p:stCondLst>
                                    <p:cond delay="1000"/>
                                  </p:stCondLst>
                                  <p:childTnLst>
                                    <p:set>
                                      <p:cBhvr>
                                        <p:cTn id="155" dur="1" fill="hold">
                                          <p:stCondLst>
                                            <p:cond delay="0"/>
                                          </p:stCondLst>
                                        </p:cTn>
                                        <p:tgtEl>
                                          <p:spTgt spid="89"/>
                                        </p:tgtEl>
                                        <p:attrNameLst>
                                          <p:attrName>style.visibility</p:attrName>
                                        </p:attrNameLst>
                                      </p:cBhvr>
                                      <p:to>
                                        <p:strVal val="visible"/>
                                      </p:to>
                                    </p:set>
                                  </p:childTnLst>
                                </p:cTn>
                              </p:par>
                              <p:par>
                                <p:cTn id="156" presetID="1" presetClass="entr" presetSubtype="0" fill="hold" grpId="1" nodeType="withEffect">
                                  <p:stCondLst>
                                    <p:cond delay="1000"/>
                                  </p:stCondLst>
                                  <p:childTnLst>
                                    <p:set>
                                      <p:cBhvr>
                                        <p:cTn id="157" dur="1" fill="hold">
                                          <p:stCondLst>
                                            <p:cond delay="0"/>
                                          </p:stCondLst>
                                        </p:cTn>
                                        <p:tgtEl>
                                          <p:spTgt spid="87"/>
                                        </p:tgtEl>
                                        <p:attrNameLst>
                                          <p:attrName>style.visibility</p:attrName>
                                        </p:attrNameLst>
                                      </p:cBhvr>
                                      <p:to>
                                        <p:strVal val="visible"/>
                                      </p:to>
                                    </p:set>
                                  </p:childTnLst>
                                </p:cTn>
                              </p:par>
                              <p:par>
                                <p:cTn id="158" presetID="42" presetClass="path" presetSubtype="0" repeatCount="indefinite" fill="hold" grpId="0" nodeType="withEffect">
                                  <p:stCondLst>
                                    <p:cond delay="1000"/>
                                  </p:stCondLst>
                                  <p:childTnLst>
                                    <p:animMotion origin="layout" path="M 4.72222E-6 4.44444E-6 L 0.02413 0.03101 " pathEditMode="relative" rAng="0" ptsTypes="AA">
                                      <p:cBhvr>
                                        <p:cTn id="159" dur="2000" fill="hold"/>
                                        <p:tgtEl>
                                          <p:spTgt spid="87"/>
                                        </p:tgtEl>
                                        <p:attrNameLst>
                                          <p:attrName>ppt_x</p:attrName>
                                          <p:attrName>ppt_y</p:attrName>
                                        </p:attrNameLst>
                                      </p:cBhvr>
                                      <p:rCtr x="1198" y="1551"/>
                                    </p:animMotion>
                                  </p:childTnLst>
                                </p:cTn>
                              </p:par>
                              <p:par>
                                <p:cTn id="160" presetID="42" presetClass="path" presetSubtype="0" repeatCount="indefinite" fill="hold" grpId="0" nodeType="withEffect">
                                  <p:stCondLst>
                                    <p:cond delay="1000"/>
                                  </p:stCondLst>
                                  <p:childTnLst>
                                    <p:animMotion origin="layout" path="M 4.44444E-6 7.40741E-7 L 0.02569 0.03565 " pathEditMode="relative" rAng="0" ptsTypes="AA">
                                      <p:cBhvr>
                                        <p:cTn id="161" dur="2000" fill="hold"/>
                                        <p:tgtEl>
                                          <p:spTgt spid="89"/>
                                        </p:tgtEl>
                                        <p:attrNameLst>
                                          <p:attrName>ppt_x</p:attrName>
                                          <p:attrName>ppt_y</p:attrName>
                                        </p:attrNameLst>
                                      </p:cBhvr>
                                      <p:rCtr x="1285" y="1782"/>
                                    </p:animMotion>
                                  </p:childTnLst>
                                </p:cTn>
                              </p:par>
                            </p:childTnLst>
                          </p:cTn>
                        </p:par>
                      </p:childTnLst>
                    </p:cTn>
                  </p:par>
                  <p:par>
                    <p:cTn id="162" fill="hold">
                      <p:stCondLst>
                        <p:cond delay="indefinite"/>
                      </p:stCondLst>
                      <p:childTnLst>
                        <p:par>
                          <p:cTn id="163" fill="hold">
                            <p:stCondLst>
                              <p:cond delay="0"/>
                            </p:stCondLst>
                            <p:childTnLst>
                              <p:par>
                                <p:cTn id="164" presetID="22" presetClass="entr" presetSubtype="2" fill="hold" grpId="1" nodeType="clickEffect">
                                  <p:stCondLst>
                                    <p:cond delay="0"/>
                                  </p:stCondLst>
                                  <p:childTnLst>
                                    <p:set>
                                      <p:cBhvr>
                                        <p:cTn id="165" dur="1" fill="hold">
                                          <p:stCondLst>
                                            <p:cond delay="0"/>
                                          </p:stCondLst>
                                        </p:cTn>
                                        <p:tgtEl>
                                          <p:spTgt spid="134"/>
                                        </p:tgtEl>
                                        <p:attrNameLst>
                                          <p:attrName>style.visibility</p:attrName>
                                        </p:attrNameLst>
                                      </p:cBhvr>
                                      <p:to>
                                        <p:strVal val="visible"/>
                                      </p:to>
                                    </p:set>
                                    <p:animEffect transition="in" filter="wipe(right)">
                                      <p:cBhvr>
                                        <p:cTn id="166" dur="500"/>
                                        <p:tgtEl>
                                          <p:spTgt spid="134"/>
                                        </p:tgtEl>
                                      </p:cBhvr>
                                    </p:animEffect>
                                  </p:childTnLst>
                                </p:cTn>
                              </p:par>
                            </p:childTnLst>
                          </p:cTn>
                        </p:par>
                        <p:par>
                          <p:cTn id="167" fill="hold">
                            <p:stCondLst>
                              <p:cond delay="500"/>
                            </p:stCondLst>
                            <p:childTnLst>
                              <p:par>
                                <p:cTn id="168" presetID="42" presetClass="path" presetSubtype="0" repeatCount="indefinite" fill="hold" grpId="0" nodeType="afterEffect">
                                  <p:stCondLst>
                                    <p:cond delay="0"/>
                                  </p:stCondLst>
                                  <p:childTnLst>
                                    <p:animMotion origin="layout" path="M 5E-6 1.11022E-16 L -0.07848 0.11111 " pathEditMode="relative" rAng="0" ptsTypes="AA">
                                      <p:cBhvr>
                                        <p:cTn id="169" dur="2000" fill="hold"/>
                                        <p:tgtEl>
                                          <p:spTgt spid="134"/>
                                        </p:tgtEl>
                                        <p:attrNameLst>
                                          <p:attrName>ppt_x</p:attrName>
                                          <p:attrName>ppt_y</p:attrName>
                                        </p:attrNameLst>
                                      </p:cBhvr>
                                      <p:rCtr x="-3924" y="5556"/>
                                    </p:animMotion>
                                  </p:childTnLst>
                                </p:cTn>
                              </p:par>
                            </p:childTnLst>
                          </p:cTn>
                        </p:par>
                      </p:childTnLst>
                    </p:cTn>
                  </p:par>
                  <p:par>
                    <p:cTn id="170" fill="hold">
                      <p:stCondLst>
                        <p:cond delay="indefinite"/>
                      </p:stCondLst>
                      <p:childTnLst>
                        <p:par>
                          <p:cTn id="171" fill="hold">
                            <p:stCondLst>
                              <p:cond delay="0"/>
                            </p:stCondLst>
                            <p:childTnLst>
                              <p:par>
                                <p:cTn id="172" presetID="22" presetClass="entr" presetSubtype="1" repeatCount="indefinite" fill="hold" nodeType="clickEffect">
                                  <p:stCondLst>
                                    <p:cond delay="0"/>
                                  </p:stCondLst>
                                  <p:childTnLst>
                                    <p:set>
                                      <p:cBhvr>
                                        <p:cTn id="173" dur="1" fill="hold">
                                          <p:stCondLst>
                                            <p:cond delay="0"/>
                                          </p:stCondLst>
                                        </p:cTn>
                                        <p:tgtEl>
                                          <p:spTgt spid="116"/>
                                        </p:tgtEl>
                                        <p:attrNameLst>
                                          <p:attrName>style.visibility</p:attrName>
                                        </p:attrNameLst>
                                      </p:cBhvr>
                                      <p:to>
                                        <p:strVal val="visible"/>
                                      </p:to>
                                    </p:set>
                                    <p:animEffect transition="in" filter="wipe(up)">
                                      <p:cBhvr>
                                        <p:cTn id="174" dur="3000"/>
                                        <p:tgtEl>
                                          <p:spTgt spid="116"/>
                                        </p:tgtEl>
                                      </p:cBhvr>
                                    </p:animEffect>
                                  </p:childTnLst>
                                </p:cTn>
                              </p:par>
                              <p:par>
                                <p:cTn id="175" presetID="22" presetClass="entr" presetSubtype="1" repeatCount="indefinite" fill="hold" nodeType="withEffect">
                                  <p:stCondLst>
                                    <p:cond delay="0"/>
                                  </p:stCondLst>
                                  <p:childTnLst>
                                    <p:set>
                                      <p:cBhvr>
                                        <p:cTn id="176" dur="1" fill="hold">
                                          <p:stCondLst>
                                            <p:cond delay="0"/>
                                          </p:stCondLst>
                                        </p:cTn>
                                        <p:tgtEl>
                                          <p:spTgt spid="118"/>
                                        </p:tgtEl>
                                        <p:attrNameLst>
                                          <p:attrName>style.visibility</p:attrName>
                                        </p:attrNameLst>
                                      </p:cBhvr>
                                      <p:to>
                                        <p:strVal val="visible"/>
                                      </p:to>
                                    </p:set>
                                    <p:animEffect transition="in" filter="wipe(up)">
                                      <p:cBhvr>
                                        <p:cTn id="177" dur="3000"/>
                                        <p:tgtEl>
                                          <p:spTgt spid="118"/>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1" nodeType="clickEffect">
                                  <p:stCondLst>
                                    <p:cond delay="0"/>
                                  </p:stCondLst>
                                  <p:childTnLst>
                                    <p:set>
                                      <p:cBhvr>
                                        <p:cTn id="181" dur="1" fill="hold">
                                          <p:stCondLst>
                                            <p:cond delay="0"/>
                                          </p:stCondLst>
                                        </p:cTn>
                                        <p:tgtEl>
                                          <p:spTgt spid="98"/>
                                        </p:tgtEl>
                                        <p:attrNameLst>
                                          <p:attrName>style.visibility</p:attrName>
                                        </p:attrNameLst>
                                      </p:cBhvr>
                                      <p:to>
                                        <p:strVal val="visible"/>
                                      </p:to>
                                    </p:set>
                                    <p:animEffect transition="in" filter="fade">
                                      <p:cBhvr>
                                        <p:cTn id="182" dur="500"/>
                                        <p:tgtEl>
                                          <p:spTgt spid="98"/>
                                        </p:tgtEl>
                                      </p:cBhvr>
                                    </p:animEffect>
                                  </p:childTnLst>
                                </p:cTn>
                              </p:par>
                              <p:par>
                                <p:cTn id="183" presetID="10" presetClass="entr" presetSubtype="0" fill="hold" grpId="1" nodeType="withEffect">
                                  <p:stCondLst>
                                    <p:cond delay="0"/>
                                  </p:stCondLst>
                                  <p:childTnLst>
                                    <p:set>
                                      <p:cBhvr>
                                        <p:cTn id="184" dur="1" fill="hold">
                                          <p:stCondLst>
                                            <p:cond delay="0"/>
                                          </p:stCondLst>
                                        </p:cTn>
                                        <p:tgtEl>
                                          <p:spTgt spid="94"/>
                                        </p:tgtEl>
                                        <p:attrNameLst>
                                          <p:attrName>style.visibility</p:attrName>
                                        </p:attrNameLst>
                                      </p:cBhvr>
                                      <p:to>
                                        <p:strVal val="visible"/>
                                      </p:to>
                                    </p:set>
                                    <p:animEffect transition="in" filter="fade">
                                      <p:cBhvr>
                                        <p:cTn id="185" dur="500"/>
                                        <p:tgtEl>
                                          <p:spTgt spid="94"/>
                                        </p:tgtEl>
                                      </p:cBhvr>
                                    </p:animEffect>
                                  </p:childTnLst>
                                </p:cTn>
                              </p:par>
                              <p:par>
                                <p:cTn id="186" presetID="10" presetClass="entr" presetSubtype="0" fill="hold" grpId="1" nodeType="withEffect">
                                  <p:stCondLst>
                                    <p:cond delay="250"/>
                                  </p:stCondLst>
                                  <p:childTnLst>
                                    <p:set>
                                      <p:cBhvr>
                                        <p:cTn id="187" dur="1" fill="hold">
                                          <p:stCondLst>
                                            <p:cond delay="0"/>
                                          </p:stCondLst>
                                        </p:cTn>
                                        <p:tgtEl>
                                          <p:spTgt spid="96"/>
                                        </p:tgtEl>
                                        <p:attrNameLst>
                                          <p:attrName>style.visibility</p:attrName>
                                        </p:attrNameLst>
                                      </p:cBhvr>
                                      <p:to>
                                        <p:strVal val="visible"/>
                                      </p:to>
                                    </p:set>
                                    <p:animEffect transition="in" filter="fade">
                                      <p:cBhvr>
                                        <p:cTn id="188" dur="500"/>
                                        <p:tgtEl>
                                          <p:spTgt spid="96"/>
                                        </p:tgtEl>
                                      </p:cBhvr>
                                    </p:animEffect>
                                  </p:childTnLst>
                                </p:cTn>
                              </p:par>
                              <p:par>
                                <p:cTn id="189" presetID="10" presetClass="entr" presetSubtype="0" fill="hold" grpId="1" nodeType="withEffect">
                                  <p:stCondLst>
                                    <p:cond delay="500"/>
                                  </p:stCondLst>
                                  <p:childTnLst>
                                    <p:set>
                                      <p:cBhvr>
                                        <p:cTn id="190" dur="1" fill="hold">
                                          <p:stCondLst>
                                            <p:cond delay="0"/>
                                          </p:stCondLst>
                                        </p:cTn>
                                        <p:tgtEl>
                                          <p:spTgt spid="92"/>
                                        </p:tgtEl>
                                        <p:attrNameLst>
                                          <p:attrName>style.visibility</p:attrName>
                                        </p:attrNameLst>
                                      </p:cBhvr>
                                      <p:to>
                                        <p:strVal val="visible"/>
                                      </p:to>
                                    </p:set>
                                    <p:animEffect transition="in" filter="fade">
                                      <p:cBhvr>
                                        <p:cTn id="191" dur="500"/>
                                        <p:tgtEl>
                                          <p:spTgt spid="92"/>
                                        </p:tgtEl>
                                      </p:cBhvr>
                                    </p:animEffect>
                                  </p:childTnLst>
                                </p:cTn>
                              </p:par>
                              <p:par>
                                <p:cTn id="192" presetID="10" presetClass="entr" presetSubtype="0" fill="hold" grpId="1" nodeType="withEffect">
                                  <p:stCondLst>
                                    <p:cond delay="750"/>
                                  </p:stCondLst>
                                  <p:childTnLst>
                                    <p:set>
                                      <p:cBhvr>
                                        <p:cTn id="193" dur="1" fill="hold">
                                          <p:stCondLst>
                                            <p:cond delay="0"/>
                                          </p:stCondLst>
                                        </p:cTn>
                                        <p:tgtEl>
                                          <p:spTgt spid="97"/>
                                        </p:tgtEl>
                                        <p:attrNameLst>
                                          <p:attrName>style.visibility</p:attrName>
                                        </p:attrNameLst>
                                      </p:cBhvr>
                                      <p:to>
                                        <p:strVal val="visible"/>
                                      </p:to>
                                    </p:set>
                                    <p:animEffect transition="in" filter="fade">
                                      <p:cBhvr>
                                        <p:cTn id="194" dur="500"/>
                                        <p:tgtEl>
                                          <p:spTgt spid="97"/>
                                        </p:tgtEl>
                                      </p:cBhvr>
                                    </p:animEffect>
                                  </p:childTnLst>
                                </p:cTn>
                              </p:par>
                              <p:par>
                                <p:cTn id="195" presetID="10" presetClass="entr" presetSubtype="0" fill="hold" grpId="1" nodeType="withEffect">
                                  <p:stCondLst>
                                    <p:cond delay="1000"/>
                                  </p:stCondLst>
                                  <p:childTnLst>
                                    <p:set>
                                      <p:cBhvr>
                                        <p:cTn id="196" dur="1" fill="hold">
                                          <p:stCondLst>
                                            <p:cond delay="0"/>
                                          </p:stCondLst>
                                        </p:cTn>
                                        <p:tgtEl>
                                          <p:spTgt spid="95"/>
                                        </p:tgtEl>
                                        <p:attrNameLst>
                                          <p:attrName>style.visibility</p:attrName>
                                        </p:attrNameLst>
                                      </p:cBhvr>
                                      <p:to>
                                        <p:strVal val="visible"/>
                                      </p:to>
                                    </p:set>
                                    <p:animEffect transition="in" filter="fade">
                                      <p:cBhvr>
                                        <p:cTn id="197" dur="500"/>
                                        <p:tgtEl>
                                          <p:spTgt spid="95"/>
                                        </p:tgtEl>
                                      </p:cBhvr>
                                    </p:animEffect>
                                  </p:childTnLst>
                                </p:cTn>
                              </p:par>
                              <p:par>
                                <p:cTn id="198" presetID="10" presetClass="entr" presetSubtype="0" fill="hold" grpId="1" nodeType="withEffect">
                                  <p:stCondLst>
                                    <p:cond delay="1000"/>
                                  </p:stCondLst>
                                  <p:childTnLst>
                                    <p:set>
                                      <p:cBhvr>
                                        <p:cTn id="199" dur="1" fill="hold">
                                          <p:stCondLst>
                                            <p:cond delay="0"/>
                                          </p:stCondLst>
                                        </p:cTn>
                                        <p:tgtEl>
                                          <p:spTgt spid="93"/>
                                        </p:tgtEl>
                                        <p:attrNameLst>
                                          <p:attrName>style.visibility</p:attrName>
                                        </p:attrNameLst>
                                      </p:cBhvr>
                                      <p:to>
                                        <p:strVal val="visible"/>
                                      </p:to>
                                    </p:set>
                                    <p:animEffect transition="in" filter="fade">
                                      <p:cBhvr>
                                        <p:cTn id="200" dur="500"/>
                                        <p:tgtEl>
                                          <p:spTgt spid="93"/>
                                        </p:tgtEl>
                                      </p:cBhvr>
                                    </p:animEffect>
                                  </p:childTnLst>
                                </p:cTn>
                              </p:par>
                              <p:par>
                                <p:cTn id="201" presetID="10" presetClass="entr" presetSubtype="0" fill="hold" grpId="1" nodeType="withEffect">
                                  <p:stCondLst>
                                    <p:cond delay="1250"/>
                                  </p:stCondLst>
                                  <p:childTnLst>
                                    <p:set>
                                      <p:cBhvr>
                                        <p:cTn id="202" dur="1" fill="hold">
                                          <p:stCondLst>
                                            <p:cond delay="0"/>
                                          </p:stCondLst>
                                        </p:cTn>
                                        <p:tgtEl>
                                          <p:spTgt spid="91"/>
                                        </p:tgtEl>
                                        <p:attrNameLst>
                                          <p:attrName>style.visibility</p:attrName>
                                        </p:attrNameLst>
                                      </p:cBhvr>
                                      <p:to>
                                        <p:strVal val="visible"/>
                                      </p:to>
                                    </p:set>
                                    <p:animEffect transition="in" filter="fade">
                                      <p:cBhvr>
                                        <p:cTn id="203" dur="500"/>
                                        <p:tgtEl>
                                          <p:spTgt spid="91"/>
                                        </p:tgtEl>
                                      </p:cBhvr>
                                    </p:animEffect>
                                  </p:childTnLst>
                                </p:cTn>
                              </p:par>
                            </p:childTnLst>
                          </p:cTn>
                        </p:par>
                      </p:childTnLst>
                    </p:cTn>
                  </p:par>
                  <p:par>
                    <p:cTn id="204" fill="hold">
                      <p:stCondLst>
                        <p:cond delay="indefinite"/>
                      </p:stCondLst>
                      <p:childTnLst>
                        <p:par>
                          <p:cTn id="205" fill="hold">
                            <p:stCondLst>
                              <p:cond delay="0"/>
                            </p:stCondLst>
                            <p:childTnLst>
                              <p:par>
                                <p:cTn id="206" presetID="0" presetClass="path" presetSubtype="0" repeatCount="indefinite" fill="hold" grpId="0" nodeType="clickEffect">
                                  <p:stCondLst>
                                    <p:cond delay="0"/>
                                  </p:stCondLst>
                                  <p:childTnLst>
                                    <p:animMotion origin="layout" path="M -2.77778E-6 -2.59259E-6 C 0.00278 0.00093 0.00556 0.00209 0.00834 0.00324 C 0.00903 0.00417 0.00973 0.00486 0.01042 0.00556 C 0.01111 0.00648 0.01129 0.01088 0.01129 0.01088 C 0.01163 0.02222 0.01198 0.03704 0.01997 0.03773 C 0.02361 0.0382 0.02726 0.0382 0.03108 0.03843 C 0.03577 0.04074 0.04063 0.04074 0.04549 0.04121 C 0.04896 0.04329 0.05226 0.04722 0.05504 0.05093 C 0.05643 0.05255 0.05834 0.05301 0.05973 0.0544 C 0.06111 0.05579 0.06198 0.05741 0.06337 0.05857 C 0.06407 0.05648 0.06372 0.05741 0.06459 0.05625 " pathEditMode="relative" rAng="0" ptsTypes="ffffffffffA">
                                      <p:cBhvr>
                                        <p:cTn id="207" dur="3000" fill="hold"/>
                                        <p:tgtEl>
                                          <p:spTgt spid="98"/>
                                        </p:tgtEl>
                                        <p:attrNameLst>
                                          <p:attrName>ppt_x</p:attrName>
                                          <p:attrName>ppt_y</p:attrName>
                                        </p:attrNameLst>
                                      </p:cBhvr>
                                      <p:rCtr x="3229" y="2917"/>
                                    </p:animMotion>
                                  </p:childTnLst>
                                </p:cTn>
                              </p:par>
                              <p:par>
                                <p:cTn id="208" presetID="0" presetClass="path" presetSubtype="0" repeatCount="indefinite" fill="hold" grpId="0" nodeType="withEffect">
                                  <p:stCondLst>
                                    <p:cond delay="0"/>
                                  </p:stCondLst>
                                  <p:childTnLst>
                                    <p:animMotion origin="layout" path="M 3.05556E-6 1.11111E-6 C 0.00746 0.00926 0.0158 0.01412 0.02326 0.02292 C 0.02465 0.02592 0.02812 0.04282 0.02916 0.04421 C 0.03107 0.04699 0.03837 0.04954 0.04097 0.04954 " pathEditMode="relative" rAng="0" ptsTypes="fffA">
                                      <p:cBhvr>
                                        <p:cTn id="209" dur="3000" fill="hold"/>
                                        <p:tgtEl>
                                          <p:spTgt spid="94"/>
                                        </p:tgtEl>
                                        <p:attrNameLst>
                                          <p:attrName>ppt_x</p:attrName>
                                          <p:attrName>ppt_y</p:attrName>
                                        </p:attrNameLst>
                                      </p:cBhvr>
                                      <p:rCtr x="2049" y="2477"/>
                                    </p:animMotion>
                                  </p:childTnLst>
                                </p:cTn>
                              </p:par>
                              <p:par>
                                <p:cTn id="210" presetID="0" presetClass="path" presetSubtype="0" repeatCount="indefinite" fill="hold" grpId="0" nodeType="withEffect">
                                  <p:stCondLst>
                                    <p:cond delay="250"/>
                                  </p:stCondLst>
                                  <p:childTnLst>
                                    <p:animMotion origin="layout" path="M 1.11111E-6 -1.85185E-6 C 0.00399 0.00324 0.01163 0.00509 0.01667 0.00834 C 0.01719 0.01019 0.01805 0.01158 0.01858 0.01366 C 0.01805 0.025 0.01892 0.0206 0.01719 0.02732 C 0.01667 0.02917 0.01441 0.03264 0.01441 0.03287 C 0.01458 0.03403 0.01441 0.04051 0.01632 0.04213 C 0.02066 0.0456 0.02847 0.04421 0.03316 0.04445 C 0.03489 0.04537 0.03594 0.0463 0.03733 0.04815 C 0.03785 0.0507 0.03924 0.05278 0.0401 0.05533 C 0.04132 0.05903 0.0408 0.0625 0.04392 0.06482 C 0.04375 0.06528 0.0434 0.06667 0.0434 0.06667 " pathEditMode="relative" rAng="0" ptsTypes="ffffffffffA">
                                      <p:cBhvr>
                                        <p:cTn id="211" dur="3000" fill="hold"/>
                                        <p:tgtEl>
                                          <p:spTgt spid="96"/>
                                        </p:tgtEl>
                                        <p:attrNameLst>
                                          <p:attrName>ppt_x</p:attrName>
                                          <p:attrName>ppt_y</p:attrName>
                                        </p:attrNameLst>
                                      </p:cBhvr>
                                      <p:rCtr x="2187" y="3333"/>
                                    </p:animMotion>
                                  </p:childTnLst>
                                </p:cTn>
                              </p:par>
                              <p:par>
                                <p:cTn id="212" presetID="0" presetClass="path" presetSubtype="0" repeatCount="indefinite" fill="hold" grpId="0" nodeType="withEffect">
                                  <p:stCondLst>
                                    <p:cond delay="500"/>
                                  </p:stCondLst>
                                  <p:childTnLst>
                                    <p:animMotion origin="layout" path="M -4.72222E-6 -4.81481E-6 C 0.00261 0.00047 0.00452 0.00209 0.0073 0.00278 C 0.00799 0.00301 0.00886 0.00301 0.00973 0.00325 C 0.01025 0.00348 0.01146 0.00371 0.01146 0.00394 C 0.01389 0.00348 0.0158 0.00255 0.01823 0.00209 C 0.02032 0.00232 0.02101 0.00209 0.0224 0.00325 C 0.02518 0.00926 0.02032 0.01227 0.01875 0.0176 C 0.01893 0.01968 0.01893 0.02431 0.02188 0.0257 C 0.02275 0.02755 0.025 0.02801 0.02726 0.02871 C 0.02952 0.0294 0.03143 0.03033 0.03369 0.03102 C 0.03421 0.03149 0.03542 0.03264 0.03612 0.03311 C 0.03698 0.03473 0.03577 0.03288 0.03733 0.03403 C 0.0382 0.03496 0.03837 0.03588 0.03959 0.03635 C 0.04011 0.0375 0.04011 0.03866 0.0415 0.03936 C 0.04237 0.0419 0.04358 0.04422 0.04584 0.0463 C 0.04653 0.047 0.04636 0.04723 0.0474 0.04792 C 0.04757 0.04815 0.0481 0.04862 0.0481 0.04885 " pathEditMode="relative" rAng="0" ptsTypes="ffffffffffffffffA">
                                      <p:cBhvr>
                                        <p:cTn id="213" dur="3000" fill="hold"/>
                                        <p:tgtEl>
                                          <p:spTgt spid="92"/>
                                        </p:tgtEl>
                                        <p:attrNameLst>
                                          <p:attrName>ppt_x</p:attrName>
                                          <p:attrName>ppt_y</p:attrName>
                                        </p:attrNameLst>
                                      </p:cBhvr>
                                      <p:rCtr x="2396" y="2431"/>
                                    </p:animMotion>
                                  </p:childTnLst>
                                </p:cTn>
                              </p:par>
                              <p:par>
                                <p:cTn id="214" presetID="0" presetClass="path" presetSubtype="0" repeatCount="indefinite" fill="hold" grpId="0" nodeType="withEffect">
                                  <p:stCondLst>
                                    <p:cond delay="750"/>
                                  </p:stCondLst>
                                  <p:childTnLst>
                                    <p:animMotion origin="layout" path="M -0.00018 0.00092 C 0.00295 0.00717 0.00902 0.01088 0.01232 0.0169 C 0.01284 0.01782 0.01284 0.01898 0.01337 0.01967 C 0.01718 0.02569 0.02118 0.02754 0.02274 0.03565 C 0.02309 0.04653 0.0243 0.05694 0.02274 0.06759 C 0.02291 0.07778 0.02118 0.08565 0.0243 0.09398 " pathEditMode="relative" rAng="0" ptsTypes="fffffA">
                                      <p:cBhvr>
                                        <p:cTn id="215" dur="3000" fill="hold"/>
                                        <p:tgtEl>
                                          <p:spTgt spid="97"/>
                                        </p:tgtEl>
                                        <p:attrNameLst>
                                          <p:attrName>ppt_x</p:attrName>
                                          <p:attrName>ppt_y</p:attrName>
                                        </p:attrNameLst>
                                      </p:cBhvr>
                                      <p:rCtr x="1215" y="4653"/>
                                    </p:animMotion>
                                  </p:childTnLst>
                                </p:cTn>
                              </p:par>
                              <p:par>
                                <p:cTn id="216" presetID="0" presetClass="path" presetSubtype="0" repeatCount="indefinite" fill="hold" grpId="0" nodeType="withEffect">
                                  <p:stCondLst>
                                    <p:cond delay="1000"/>
                                  </p:stCondLst>
                                  <p:childTnLst>
                                    <p:animMotion origin="layout" path="M -1.66667E-6 1.85185E-6 C 0.00087 0.00046 0.00087 0.00139 0.00156 0.00254 C 0.00313 0.00532 0.00434 0.0081 0.00573 0.01088 C 0.00643 0.01227 0.00677 0.01412 0.00747 0.01551 C 0.00747 0.01597 0.00747 0.01643 0.00764 0.01666 C 0.00764 0.0169 0.00799 0.01666 0.00816 0.0169 C 0.00834 0.01759 0.00886 0.01991 0.00886 0.02083 C 0.00903 0.02592 0.00747 0.03449 0.0099 0.03611 C 0.01059 0.03842 0.01198 0.03773 0.01302 0.03912 C 0.01337 0.03958 0.01406 0.04051 0.01406 0.04074 C 0.01563 0.04514 0.01684 0.05092 0.01962 0.05278 C 0.02049 0.05463 0.02344 0.05694 0.02483 0.05764 C 0.02709 0.06111 0.02986 0.06157 0.03264 0.06204 C 0.03334 0.06134 0.03299 0.06157 0.03368 0.06157 " pathEditMode="relative" rAng="0" ptsTypes="fffffffffffffA">
                                      <p:cBhvr>
                                        <p:cTn id="217" dur="3000" fill="hold"/>
                                        <p:tgtEl>
                                          <p:spTgt spid="95"/>
                                        </p:tgtEl>
                                        <p:attrNameLst>
                                          <p:attrName>ppt_x</p:attrName>
                                          <p:attrName>ppt_y</p:attrName>
                                        </p:attrNameLst>
                                      </p:cBhvr>
                                      <p:rCtr x="1684" y="3102"/>
                                    </p:animMotion>
                                  </p:childTnLst>
                                </p:cTn>
                              </p:par>
                              <p:par>
                                <p:cTn id="218" presetID="0" presetClass="path" presetSubtype="0" repeatCount="indefinite" fill="hold" grpId="0" nodeType="withEffect">
                                  <p:stCondLst>
                                    <p:cond delay="1000"/>
                                  </p:stCondLst>
                                  <p:childTnLst>
                                    <p:animMotion origin="layout" path="M 2.77778E-6 1.11111E-6 C 0.00572 0.00255 0.01163 0.00417 0.0177 0.00486 C 0.02135 0.00579 0.01944 0.0051 0.02343 0.00695 C 0.02395 0.00718 0.025 0.00764 0.025 0.00764 C 0.02656 0.00973 0.02743 0.01111 0.02812 0.01389 C 0.02777 0.02431 0.02725 0.03102 0.02552 0.04028 C 0.02569 0.04491 0.02569 0.04954 0.02604 0.05417 C 0.02638 0.05718 0.02812 0.06412 0.02968 0.06667 C 0.03055 0.06829 0.03194 0.06922 0.03281 0.07084 C 0.03385 0.07292 0.03368 0.07315 0.03541 0.07431 C 0.03784 0.07593 0.04531 0.07986 0.04687 0.08195 " pathEditMode="relative" ptsTypes="ffffffffffA">
                                      <p:cBhvr>
                                        <p:cTn id="219" dur="3000" fill="hold"/>
                                        <p:tgtEl>
                                          <p:spTgt spid="93"/>
                                        </p:tgtEl>
                                        <p:attrNameLst>
                                          <p:attrName>ppt_x</p:attrName>
                                          <p:attrName>ppt_y</p:attrName>
                                        </p:attrNameLst>
                                      </p:cBhvr>
                                    </p:animMotion>
                                  </p:childTnLst>
                                </p:cTn>
                              </p:par>
                              <p:par>
                                <p:cTn id="220" presetID="0" presetClass="path" presetSubtype="0" repeatCount="indefinite" fill="hold" grpId="0" nodeType="withEffect">
                                  <p:stCondLst>
                                    <p:cond delay="1250"/>
                                  </p:stCondLst>
                                  <p:childTnLst>
                                    <p:animMotion origin="layout" path="M 4.16667E-6 -7.40741E-7 C 0.00486 0.00301 0.01059 0.00255 0.01632 0.00278 C 0.01875 0.0037 0.02048 0.00486 0.02152 0.00741 C 0.02135 0.00857 0.02135 0.00972 0.02118 0.01111 C 0.021 0.01157 0.02048 0.01296 0.02048 0.0132 C 0.02048 0.01551 0.02048 0.01806 0.02083 0.0206 C 0.02152 0.0294 0.02829 0.02732 0.03541 0.02894 C 0.03975 0.03171 0.03576 0.03843 0.03246 0.04051 C 0.03073 0.04282 0.03177 0.0419 0.03003 0.04306 C 0.02916 0.04421 0.02916 0.04491 0.02795 0.0456 C 0.02708 0.04815 0.02552 0.05023 0.02448 0.05255 C 0.02326 0.05532 0.02257 0.0581 0.02083 0.06065 C 0.02031 0.06273 0.01944 0.0662 0.02118 0.06759 C 0.02222 0.06875 0.02378 0.06921 0.02482 0.07037 " pathEditMode="relative" rAng="0" ptsTypes="fffffffffffffA">
                                      <p:cBhvr>
                                        <p:cTn id="221" dur="3000" fill="hold"/>
                                        <p:tgtEl>
                                          <p:spTgt spid="91"/>
                                        </p:tgtEl>
                                        <p:attrNameLst>
                                          <p:attrName>ppt_x</p:attrName>
                                          <p:attrName>ppt_y</p:attrName>
                                        </p:attrNameLst>
                                      </p:cBhvr>
                                      <p:rCtr x="1979" y="3519"/>
                                    </p:animMotion>
                                  </p:child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grpId="0" nodeType="clickEffect">
                                  <p:stCondLst>
                                    <p:cond delay="0"/>
                                  </p:stCondLst>
                                  <p:childTnLst>
                                    <p:set>
                                      <p:cBhvr>
                                        <p:cTn id="225" dur="1" fill="hold">
                                          <p:stCondLst>
                                            <p:cond delay="0"/>
                                          </p:stCondLst>
                                        </p:cTn>
                                        <p:tgtEl>
                                          <p:spTgt spid="107"/>
                                        </p:tgtEl>
                                        <p:attrNameLst>
                                          <p:attrName>style.visibility</p:attrName>
                                        </p:attrNameLst>
                                      </p:cBhvr>
                                      <p:to>
                                        <p:strVal val="visible"/>
                                      </p:to>
                                    </p:set>
                                    <p:animEffect transition="in" filter="fade">
                                      <p:cBhvr>
                                        <p:cTn id="226" dur="3000"/>
                                        <p:tgtEl>
                                          <p:spTgt spid="107"/>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108"/>
                                        </p:tgtEl>
                                        <p:attrNameLst>
                                          <p:attrName>style.visibility</p:attrName>
                                        </p:attrNameLst>
                                      </p:cBhvr>
                                      <p:to>
                                        <p:strVal val="visible"/>
                                      </p:to>
                                    </p:set>
                                    <p:animEffect transition="in" filter="fade">
                                      <p:cBhvr>
                                        <p:cTn id="229" dur="3000"/>
                                        <p:tgtEl>
                                          <p:spTgt spid="108"/>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109"/>
                                        </p:tgtEl>
                                        <p:attrNameLst>
                                          <p:attrName>style.visibility</p:attrName>
                                        </p:attrNameLst>
                                      </p:cBhvr>
                                      <p:to>
                                        <p:strVal val="visible"/>
                                      </p:to>
                                    </p:set>
                                    <p:animEffect transition="in" filter="fade">
                                      <p:cBhvr>
                                        <p:cTn id="232" dur="3000"/>
                                        <p:tgtEl>
                                          <p:spTgt spid="109"/>
                                        </p:tgtEl>
                                      </p:cBhvr>
                                    </p:animEffect>
                                  </p:childTnLst>
                                </p:cTn>
                              </p:par>
                              <p:par>
                                <p:cTn id="233" presetID="10" presetClass="entr" presetSubtype="0" fill="hold" grpId="0" nodeType="withEffect">
                                  <p:stCondLst>
                                    <p:cond delay="0"/>
                                  </p:stCondLst>
                                  <p:childTnLst>
                                    <p:set>
                                      <p:cBhvr>
                                        <p:cTn id="234" dur="1" fill="hold">
                                          <p:stCondLst>
                                            <p:cond delay="0"/>
                                          </p:stCondLst>
                                        </p:cTn>
                                        <p:tgtEl>
                                          <p:spTgt spid="110"/>
                                        </p:tgtEl>
                                        <p:attrNameLst>
                                          <p:attrName>style.visibility</p:attrName>
                                        </p:attrNameLst>
                                      </p:cBhvr>
                                      <p:to>
                                        <p:strVal val="visible"/>
                                      </p:to>
                                    </p:set>
                                    <p:animEffect transition="in" filter="fade">
                                      <p:cBhvr>
                                        <p:cTn id="235" dur="3000"/>
                                        <p:tgtEl>
                                          <p:spTgt spid="110"/>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99"/>
                                        </p:tgtEl>
                                        <p:attrNameLst>
                                          <p:attrName>style.visibility</p:attrName>
                                        </p:attrNameLst>
                                      </p:cBhvr>
                                      <p:to>
                                        <p:strVal val="visible"/>
                                      </p:to>
                                    </p:set>
                                    <p:animEffect transition="in" filter="fade">
                                      <p:cBhvr>
                                        <p:cTn id="238" dur="3000"/>
                                        <p:tgtEl>
                                          <p:spTgt spid="99"/>
                                        </p:tgtEl>
                                      </p:cBhvr>
                                    </p:animEffect>
                                  </p:childTnLst>
                                </p:cTn>
                              </p:par>
                              <p:par>
                                <p:cTn id="239" presetID="10" presetClass="entr" presetSubtype="0" fill="hold" grpId="0" nodeType="withEffect">
                                  <p:stCondLst>
                                    <p:cond delay="0"/>
                                  </p:stCondLst>
                                  <p:childTnLst>
                                    <p:set>
                                      <p:cBhvr>
                                        <p:cTn id="240" dur="1" fill="hold">
                                          <p:stCondLst>
                                            <p:cond delay="0"/>
                                          </p:stCondLst>
                                        </p:cTn>
                                        <p:tgtEl>
                                          <p:spTgt spid="100"/>
                                        </p:tgtEl>
                                        <p:attrNameLst>
                                          <p:attrName>style.visibility</p:attrName>
                                        </p:attrNameLst>
                                      </p:cBhvr>
                                      <p:to>
                                        <p:strVal val="visible"/>
                                      </p:to>
                                    </p:set>
                                    <p:animEffect transition="in" filter="fade">
                                      <p:cBhvr>
                                        <p:cTn id="241" dur="3000"/>
                                        <p:tgtEl>
                                          <p:spTgt spid="100"/>
                                        </p:tgtEl>
                                      </p:cBhvr>
                                    </p:animEffect>
                                  </p:childTnLst>
                                </p:cTn>
                              </p:par>
                              <p:par>
                                <p:cTn id="242" presetID="10" presetClass="entr" presetSubtype="0" fill="hold" grpId="0" nodeType="withEffect">
                                  <p:stCondLst>
                                    <p:cond delay="0"/>
                                  </p:stCondLst>
                                  <p:childTnLst>
                                    <p:set>
                                      <p:cBhvr>
                                        <p:cTn id="243" dur="1" fill="hold">
                                          <p:stCondLst>
                                            <p:cond delay="0"/>
                                          </p:stCondLst>
                                        </p:cTn>
                                        <p:tgtEl>
                                          <p:spTgt spid="101"/>
                                        </p:tgtEl>
                                        <p:attrNameLst>
                                          <p:attrName>style.visibility</p:attrName>
                                        </p:attrNameLst>
                                      </p:cBhvr>
                                      <p:to>
                                        <p:strVal val="visible"/>
                                      </p:to>
                                    </p:set>
                                    <p:animEffect transition="in" filter="fade">
                                      <p:cBhvr>
                                        <p:cTn id="244" dur="3000"/>
                                        <p:tgtEl>
                                          <p:spTgt spid="101"/>
                                        </p:tgtEl>
                                      </p:cBhvr>
                                    </p:animEffect>
                                  </p:childTnLst>
                                </p:cTn>
                              </p:par>
                              <p:par>
                                <p:cTn id="245" presetID="10" presetClass="entr" presetSubtype="0" fill="hold" grpId="0" nodeType="withEffect">
                                  <p:stCondLst>
                                    <p:cond delay="0"/>
                                  </p:stCondLst>
                                  <p:childTnLst>
                                    <p:set>
                                      <p:cBhvr>
                                        <p:cTn id="246" dur="1" fill="hold">
                                          <p:stCondLst>
                                            <p:cond delay="0"/>
                                          </p:stCondLst>
                                        </p:cTn>
                                        <p:tgtEl>
                                          <p:spTgt spid="102"/>
                                        </p:tgtEl>
                                        <p:attrNameLst>
                                          <p:attrName>style.visibility</p:attrName>
                                        </p:attrNameLst>
                                      </p:cBhvr>
                                      <p:to>
                                        <p:strVal val="visible"/>
                                      </p:to>
                                    </p:set>
                                    <p:animEffect transition="in" filter="fade">
                                      <p:cBhvr>
                                        <p:cTn id="247" dur="3000"/>
                                        <p:tgtEl>
                                          <p:spTgt spid="102"/>
                                        </p:tgtEl>
                                      </p:cBhvr>
                                    </p:animEffect>
                                  </p:childTnLst>
                                </p:cTn>
                              </p:par>
                              <p:par>
                                <p:cTn id="248" presetID="10" presetClass="entr" presetSubtype="0" fill="hold" grpId="0" nodeType="withEffect">
                                  <p:stCondLst>
                                    <p:cond delay="2000"/>
                                  </p:stCondLst>
                                  <p:childTnLst>
                                    <p:set>
                                      <p:cBhvr>
                                        <p:cTn id="249" dur="1" fill="hold">
                                          <p:stCondLst>
                                            <p:cond delay="0"/>
                                          </p:stCondLst>
                                        </p:cTn>
                                        <p:tgtEl>
                                          <p:spTgt spid="103"/>
                                        </p:tgtEl>
                                        <p:attrNameLst>
                                          <p:attrName>style.visibility</p:attrName>
                                        </p:attrNameLst>
                                      </p:cBhvr>
                                      <p:to>
                                        <p:strVal val="visible"/>
                                      </p:to>
                                    </p:set>
                                    <p:animEffect transition="in" filter="fade">
                                      <p:cBhvr>
                                        <p:cTn id="250" dur="3000"/>
                                        <p:tgtEl>
                                          <p:spTgt spid="103"/>
                                        </p:tgtEl>
                                      </p:cBhvr>
                                    </p:animEffect>
                                  </p:childTnLst>
                                </p:cTn>
                              </p:par>
                              <p:par>
                                <p:cTn id="251" presetID="10" presetClass="entr" presetSubtype="0" fill="hold" grpId="0" nodeType="withEffect">
                                  <p:stCondLst>
                                    <p:cond delay="2000"/>
                                  </p:stCondLst>
                                  <p:childTnLst>
                                    <p:set>
                                      <p:cBhvr>
                                        <p:cTn id="252" dur="1" fill="hold">
                                          <p:stCondLst>
                                            <p:cond delay="0"/>
                                          </p:stCondLst>
                                        </p:cTn>
                                        <p:tgtEl>
                                          <p:spTgt spid="104"/>
                                        </p:tgtEl>
                                        <p:attrNameLst>
                                          <p:attrName>style.visibility</p:attrName>
                                        </p:attrNameLst>
                                      </p:cBhvr>
                                      <p:to>
                                        <p:strVal val="visible"/>
                                      </p:to>
                                    </p:set>
                                    <p:animEffect transition="in" filter="fade">
                                      <p:cBhvr>
                                        <p:cTn id="253" dur="3000"/>
                                        <p:tgtEl>
                                          <p:spTgt spid="104"/>
                                        </p:tgtEl>
                                      </p:cBhvr>
                                    </p:animEffect>
                                  </p:childTnLst>
                                </p:cTn>
                              </p:par>
                              <p:par>
                                <p:cTn id="254" presetID="10" presetClass="entr" presetSubtype="0" fill="hold" grpId="0" nodeType="withEffect">
                                  <p:stCondLst>
                                    <p:cond delay="2000"/>
                                  </p:stCondLst>
                                  <p:childTnLst>
                                    <p:set>
                                      <p:cBhvr>
                                        <p:cTn id="255" dur="1" fill="hold">
                                          <p:stCondLst>
                                            <p:cond delay="0"/>
                                          </p:stCondLst>
                                        </p:cTn>
                                        <p:tgtEl>
                                          <p:spTgt spid="105"/>
                                        </p:tgtEl>
                                        <p:attrNameLst>
                                          <p:attrName>style.visibility</p:attrName>
                                        </p:attrNameLst>
                                      </p:cBhvr>
                                      <p:to>
                                        <p:strVal val="visible"/>
                                      </p:to>
                                    </p:set>
                                    <p:animEffect transition="in" filter="fade">
                                      <p:cBhvr>
                                        <p:cTn id="256" dur="3000"/>
                                        <p:tgtEl>
                                          <p:spTgt spid="105"/>
                                        </p:tgtEl>
                                      </p:cBhvr>
                                    </p:animEffect>
                                  </p:childTnLst>
                                </p:cTn>
                              </p:par>
                              <p:par>
                                <p:cTn id="257" presetID="10" presetClass="entr" presetSubtype="0" fill="hold" grpId="0" nodeType="withEffect">
                                  <p:stCondLst>
                                    <p:cond delay="2000"/>
                                  </p:stCondLst>
                                  <p:childTnLst>
                                    <p:set>
                                      <p:cBhvr>
                                        <p:cTn id="258" dur="1" fill="hold">
                                          <p:stCondLst>
                                            <p:cond delay="0"/>
                                          </p:stCondLst>
                                        </p:cTn>
                                        <p:tgtEl>
                                          <p:spTgt spid="106"/>
                                        </p:tgtEl>
                                        <p:attrNameLst>
                                          <p:attrName>style.visibility</p:attrName>
                                        </p:attrNameLst>
                                      </p:cBhvr>
                                      <p:to>
                                        <p:strVal val="visible"/>
                                      </p:to>
                                    </p:set>
                                    <p:animEffect transition="in" filter="fade">
                                      <p:cBhvr>
                                        <p:cTn id="259" dur="3000"/>
                                        <p:tgtEl>
                                          <p:spTgt spid="106"/>
                                        </p:tgtEl>
                                      </p:cBhvr>
                                    </p:animEffect>
                                  </p:childTnLst>
                                </p:cTn>
                              </p:par>
                              <p:par>
                                <p:cTn id="260" presetID="10" presetClass="entr" presetSubtype="0" fill="hold" grpId="0" nodeType="withEffect">
                                  <p:stCondLst>
                                    <p:cond delay="2000"/>
                                  </p:stCondLst>
                                  <p:childTnLst>
                                    <p:set>
                                      <p:cBhvr>
                                        <p:cTn id="261" dur="1" fill="hold">
                                          <p:stCondLst>
                                            <p:cond delay="0"/>
                                          </p:stCondLst>
                                        </p:cTn>
                                        <p:tgtEl>
                                          <p:spTgt spid="111"/>
                                        </p:tgtEl>
                                        <p:attrNameLst>
                                          <p:attrName>style.visibility</p:attrName>
                                        </p:attrNameLst>
                                      </p:cBhvr>
                                      <p:to>
                                        <p:strVal val="visible"/>
                                      </p:to>
                                    </p:set>
                                    <p:animEffect transition="in" filter="fade">
                                      <p:cBhvr>
                                        <p:cTn id="262" dur="3000"/>
                                        <p:tgtEl>
                                          <p:spTgt spid="111"/>
                                        </p:tgtEl>
                                      </p:cBhvr>
                                    </p:animEffect>
                                  </p:childTnLst>
                                </p:cTn>
                              </p:par>
                              <p:par>
                                <p:cTn id="263" presetID="10" presetClass="entr" presetSubtype="0" fill="hold" grpId="0" nodeType="withEffect">
                                  <p:stCondLst>
                                    <p:cond delay="2000"/>
                                  </p:stCondLst>
                                  <p:childTnLst>
                                    <p:set>
                                      <p:cBhvr>
                                        <p:cTn id="264" dur="1" fill="hold">
                                          <p:stCondLst>
                                            <p:cond delay="0"/>
                                          </p:stCondLst>
                                        </p:cTn>
                                        <p:tgtEl>
                                          <p:spTgt spid="112"/>
                                        </p:tgtEl>
                                        <p:attrNameLst>
                                          <p:attrName>style.visibility</p:attrName>
                                        </p:attrNameLst>
                                      </p:cBhvr>
                                      <p:to>
                                        <p:strVal val="visible"/>
                                      </p:to>
                                    </p:set>
                                    <p:animEffect transition="in" filter="fade">
                                      <p:cBhvr>
                                        <p:cTn id="265" dur="3000"/>
                                        <p:tgtEl>
                                          <p:spTgt spid="112"/>
                                        </p:tgtEl>
                                      </p:cBhvr>
                                    </p:animEffect>
                                  </p:childTnLst>
                                </p:cTn>
                              </p:par>
                              <p:par>
                                <p:cTn id="266" presetID="10" presetClass="entr" presetSubtype="0" fill="hold" grpId="0" nodeType="withEffect">
                                  <p:stCondLst>
                                    <p:cond delay="2000"/>
                                  </p:stCondLst>
                                  <p:childTnLst>
                                    <p:set>
                                      <p:cBhvr>
                                        <p:cTn id="267" dur="1" fill="hold">
                                          <p:stCondLst>
                                            <p:cond delay="0"/>
                                          </p:stCondLst>
                                        </p:cTn>
                                        <p:tgtEl>
                                          <p:spTgt spid="113"/>
                                        </p:tgtEl>
                                        <p:attrNameLst>
                                          <p:attrName>style.visibility</p:attrName>
                                        </p:attrNameLst>
                                      </p:cBhvr>
                                      <p:to>
                                        <p:strVal val="visible"/>
                                      </p:to>
                                    </p:set>
                                    <p:animEffect transition="in" filter="fade">
                                      <p:cBhvr>
                                        <p:cTn id="268" dur="3000"/>
                                        <p:tgtEl>
                                          <p:spTgt spid="113"/>
                                        </p:tgtEl>
                                      </p:cBhvr>
                                    </p:animEffect>
                                  </p:childTnLst>
                                </p:cTn>
                              </p:par>
                              <p:par>
                                <p:cTn id="269" presetID="10" presetClass="entr" presetSubtype="0" fill="hold" grpId="0" nodeType="withEffect">
                                  <p:stCondLst>
                                    <p:cond delay="2000"/>
                                  </p:stCondLst>
                                  <p:childTnLst>
                                    <p:set>
                                      <p:cBhvr>
                                        <p:cTn id="270" dur="1" fill="hold">
                                          <p:stCondLst>
                                            <p:cond delay="0"/>
                                          </p:stCondLst>
                                        </p:cTn>
                                        <p:tgtEl>
                                          <p:spTgt spid="114"/>
                                        </p:tgtEl>
                                        <p:attrNameLst>
                                          <p:attrName>style.visibility</p:attrName>
                                        </p:attrNameLst>
                                      </p:cBhvr>
                                      <p:to>
                                        <p:strVal val="visible"/>
                                      </p:to>
                                    </p:set>
                                    <p:animEffect transition="in" filter="fade">
                                      <p:cBhvr>
                                        <p:cTn id="271" dur="3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34" grpId="0" animBg="1"/>
      <p:bldP spid="134" grpId="1" animBg="1"/>
    </p:bldLst>
  </p:timing>
</p:sld>
</file>

<file path=ppt/theme/theme1.xml><?xml version="1.0" encoding="utf-8"?>
<a:theme xmlns:a="http://schemas.openxmlformats.org/drawingml/2006/main" name="ODOT Master - Business Card Look">
  <a:themeElements>
    <a:clrScheme name="Custom 1">
      <a:dk1>
        <a:srgbClr val="000000"/>
      </a:dk1>
      <a:lt1>
        <a:sysClr val="window" lastClr="FFFFFF"/>
      </a:lt1>
      <a:dk2>
        <a:srgbClr val="009969"/>
      </a:dk2>
      <a:lt2>
        <a:srgbClr val="D6D2C4"/>
      </a:lt2>
      <a:accent1>
        <a:srgbClr val="1F2A44"/>
      </a:accent1>
      <a:accent2>
        <a:srgbClr val="00B5E2"/>
      </a:accent2>
      <a:accent3>
        <a:srgbClr val="DC582A"/>
      </a:accent3>
      <a:accent4>
        <a:srgbClr val="9E2A2B"/>
      </a:accent4>
      <a:accent5>
        <a:srgbClr val="D7C826"/>
      </a:accent5>
      <a:accent6>
        <a:srgbClr val="F68D2E"/>
      </a:accent6>
      <a:hlink>
        <a:srgbClr val="40BAC8"/>
      </a:hlink>
      <a:folHlink>
        <a:srgbClr val="152F5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DOT-Template-4by3.potx" id="{0E29D26A-E5C6-4B26-8DE7-31F1BE6A3053}" vid="{7CDFF97B-2011-46D0-B434-0AD760B1F9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5DACCC3E774C43922B4329CEB0CE94" ma:contentTypeVersion="0" ma:contentTypeDescription="Create a new document." ma:contentTypeScope="" ma:versionID="b6395ecfe33f36bdad05e6b1b7c0adcb">
  <xsd:schema xmlns:xsd="http://www.w3.org/2001/XMLSchema" xmlns:xs="http://www.w3.org/2001/XMLSchema" xmlns:p="http://schemas.microsoft.com/office/2006/metadata/properties" xmlns:ns1="http://schemas.microsoft.com/sharepoint/v3" xmlns:ns2="e4eccb33-a1d1-451f-a831-0a1891225b45" targetNamespace="http://schemas.microsoft.com/office/2006/metadata/properties" ma:root="true" ma:fieldsID="b60ff4bda14c0eba3618571e101c5ff7" ns1:_="" ns2:_="">
    <xsd:import namespace="http://schemas.microsoft.com/sharepoint/v3"/>
    <xsd:import namespace="e4eccb33-a1d1-451f-a831-0a1891225b45"/>
    <xsd:element name="properties">
      <xsd:complexType>
        <xsd:sequence>
          <xsd:element name="documentManagement">
            <xsd:complexType>
              <xsd:all>
                <xsd:element ref="ns1:PublishingStartDate" minOccurs="0"/>
                <xsd:element ref="ns1:PublishingExpirationDate" minOccurs="0"/>
                <xsd:element ref="ns2:Release_x0020_Date" minOccurs="0"/>
                <xsd:element ref="ns2:Sequenc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internalName="PublishingStartDate">
      <xsd:simpleType>
        <xsd:restriction base="dms:Unknown"/>
      </xsd:simpleType>
    </xsd:element>
    <xsd:element name="PublishingExpirationDate" ma:index="9"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eccb33-a1d1-451f-a831-0a1891225b45" elementFormDefault="qualified">
    <xsd:import namespace="http://schemas.microsoft.com/office/2006/documentManagement/types"/>
    <xsd:import namespace="http://schemas.microsoft.com/office/infopath/2007/PartnerControls"/>
    <xsd:element name="Release_x0020_Date" ma:index="10" nillable="true" ma:displayName="Release Date" ma:format="DateOnly" ma:internalName="Release_x0020_Date">
      <xsd:simpleType>
        <xsd:restriction base="dms:DateTime"/>
      </xsd:simpleType>
    </xsd:element>
    <xsd:element name="Sequence" ma:index="11" nillable="true" ma:displayName="Sequence" ma:internalName="Sequenc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Release_x0020_Date xmlns="e4eccb33-a1d1-451f-a831-0a1891225b45">2020-02-01T05:00:00+00:00</Release_x0020_Date>
    <Sequence xmlns="e4eccb33-a1d1-451f-a831-0a1891225b45">13</Sequenc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9A1CD031-ACD9-4A7B-9EDF-968B64CB0705}"/>
</file>

<file path=customXml/itemProps2.xml><?xml version="1.0" encoding="utf-8"?>
<ds:datastoreItem xmlns:ds="http://schemas.openxmlformats.org/officeDocument/2006/customXml" ds:itemID="{FF74D340-8406-4DD4-A627-F9B13BC4C155}">
  <ds:schemaRefs>
    <ds:schemaRef ds:uri="http://schemas.microsoft.com/sharepoint/v3/contenttype/forms"/>
  </ds:schemaRefs>
</ds:datastoreItem>
</file>

<file path=customXml/itemProps3.xml><?xml version="1.0" encoding="utf-8"?>
<ds:datastoreItem xmlns:ds="http://schemas.openxmlformats.org/officeDocument/2006/customXml" ds:itemID="{D3BC61EB-F99C-416A-973D-C4819452716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f78f6485-d866-47f2-8ebc-7a2b1bdbd3a3"/>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2008</TotalTime>
  <Words>1262</Words>
  <Application>Microsoft Office PowerPoint</Application>
  <PresentationFormat>On-screen Show (4:3)</PresentationFormat>
  <Paragraphs>297</Paragraphs>
  <Slides>89</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89</vt:i4>
      </vt:variant>
    </vt:vector>
  </HeadingPairs>
  <TitlesOfParts>
    <vt:vector size="96" baseType="lpstr">
      <vt:lpstr>Arial</vt:lpstr>
      <vt:lpstr>Calibri</vt:lpstr>
      <vt:lpstr>Courier New</vt:lpstr>
      <vt:lpstr>Franklin Gothic Demi</vt:lpstr>
      <vt:lpstr>Georgia</vt:lpstr>
      <vt:lpstr>Trebuchet MS</vt:lpstr>
      <vt:lpstr>ODOT Master - Business Card Look</vt:lpstr>
      <vt:lpstr>BMP Maintenance Operations February, 2020</vt:lpstr>
      <vt:lpstr>Stormwater best management practices</vt:lpstr>
      <vt:lpstr>Agenda</vt:lpstr>
      <vt:lpstr>What do BMPs look like?</vt:lpstr>
      <vt:lpstr>List of bmps</vt:lpstr>
      <vt:lpstr>Vegetated Filter Strip</vt:lpstr>
      <vt:lpstr>Vegetated Filter Strip Treatment Processes</vt:lpstr>
      <vt:lpstr>Vegetated Biofilter</vt:lpstr>
      <vt:lpstr>Vegetated Biofilter Treatment Processes</vt:lpstr>
      <vt:lpstr>Manufactured Systems</vt:lpstr>
      <vt:lpstr>Manufactured System Treatment Processes</vt:lpstr>
      <vt:lpstr>Detention Basin</vt:lpstr>
      <vt:lpstr>Detention Basin Treatment Processes</vt:lpstr>
      <vt:lpstr>Bioretention Cell</vt:lpstr>
      <vt:lpstr>Bioretention Cell Treatment Processes</vt:lpstr>
      <vt:lpstr>Infiltration Trench</vt:lpstr>
      <vt:lpstr>Infiltration Trench Treatment Processes</vt:lpstr>
      <vt:lpstr>Why do we care about BMPs?</vt:lpstr>
      <vt:lpstr>Why BMPs?</vt:lpstr>
      <vt:lpstr>What does ODOT have to Do?</vt:lpstr>
      <vt:lpstr>BMP Performance Metrics</vt:lpstr>
      <vt:lpstr>ODOT BMP Maintenance Manual</vt:lpstr>
      <vt:lpstr>Vegetated biofilter inspection</vt:lpstr>
      <vt:lpstr>Vegetated biofilter inspection</vt:lpstr>
      <vt:lpstr>Vegetated biofilter inspection</vt:lpstr>
      <vt:lpstr>Vegetated biofilter inspection</vt:lpstr>
      <vt:lpstr>Vegetated biofilter inspection</vt:lpstr>
      <vt:lpstr>Vegetated biofilter inspection</vt:lpstr>
      <vt:lpstr>Vegetated biofilter inspection - Good</vt:lpstr>
      <vt:lpstr>Vegetated filter strip inspection</vt:lpstr>
      <vt:lpstr>Vegetated filter strip inspection</vt:lpstr>
      <vt:lpstr>Vegetated filter strip inspection</vt:lpstr>
      <vt:lpstr>Vegetated filter strip inspection</vt:lpstr>
      <vt:lpstr>Vegetated filter strip inspection</vt:lpstr>
      <vt:lpstr>Vegetated Filter Strip inspection - Good</vt:lpstr>
      <vt:lpstr>Manufactured System inspection</vt:lpstr>
      <vt:lpstr>Underground Detention Inspection</vt:lpstr>
      <vt:lpstr>Detention Basin Inspection</vt:lpstr>
      <vt:lpstr>Detention Basin Inspection</vt:lpstr>
      <vt:lpstr>Detention Basin Inspection</vt:lpstr>
      <vt:lpstr>Detention Basin Inspection</vt:lpstr>
      <vt:lpstr>Detention Basin Inspection</vt:lpstr>
      <vt:lpstr>Detention Basin Inspection</vt:lpstr>
      <vt:lpstr>Detention Basin Inspection</vt:lpstr>
      <vt:lpstr>Detention Basin Inspection</vt:lpstr>
      <vt:lpstr>Bioretention Cell Inspection</vt:lpstr>
      <vt:lpstr>Bioretention Cell Inspection</vt:lpstr>
      <vt:lpstr>Bioretention Cell Inspection</vt:lpstr>
      <vt:lpstr>Bioretention Cell Inspection</vt:lpstr>
      <vt:lpstr>Bioretention Cell Inspection</vt:lpstr>
      <vt:lpstr>Bioretention Cell Inspection</vt:lpstr>
      <vt:lpstr>Bioretention Cell Inspection</vt:lpstr>
      <vt:lpstr>Bioretention Cell Inspection</vt:lpstr>
      <vt:lpstr>Bioretention Cell Inspection</vt:lpstr>
      <vt:lpstr>Bioretention Cell Inspection</vt:lpstr>
      <vt:lpstr>Infiltration Trench Inspection</vt:lpstr>
      <vt:lpstr>Infiltration Trench Inspection</vt:lpstr>
      <vt:lpstr>Infiltration Trench Inspection</vt:lpstr>
      <vt:lpstr>Infiltration Trench Inspection</vt:lpstr>
      <vt:lpstr>Infiltration Trench Inspection</vt:lpstr>
      <vt:lpstr>Infiltration Trench Inspection</vt:lpstr>
      <vt:lpstr>BMP Inspection &amp; Maintenance Process</vt:lpstr>
      <vt:lpstr>PowerPoint Presentation</vt:lpstr>
      <vt:lpstr>PowerPoint Presentation</vt:lpstr>
      <vt:lpstr>New bmps – inventory</vt:lpstr>
      <vt:lpstr>New bmps – Inspection</vt:lpstr>
      <vt:lpstr>Active bmps – Inspection</vt:lpstr>
      <vt:lpstr>BMP Inspection</vt:lpstr>
      <vt:lpstr>Common BMP Maintenance Issues</vt:lpstr>
      <vt:lpstr>Common BMP Maintenance Issues</vt:lpstr>
      <vt:lpstr>POOR GRASS ESTABLISHMENT AFTER CONSTRUCTION</vt:lpstr>
      <vt:lpstr>MOWING WHEN SATURATED</vt:lpstr>
      <vt:lpstr>WOODY SHRUBS – NO GRASS</vt:lpstr>
      <vt:lpstr>TOO SHALLOW OR DOWNSTREAM BLOCKAGE – CAUSING WATER TO BACK UP</vt:lpstr>
      <vt:lpstr>VBF UNDER WATER</vt:lpstr>
      <vt:lpstr>EROSION; TOO STEEP</vt:lpstr>
      <vt:lpstr>Need better grass, but not regrading</vt:lpstr>
      <vt:lpstr>Need better grass, but not regrading</vt:lpstr>
      <vt:lpstr>Regrading and Grass Establishment</vt:lpstr>
      <vt:lpstr>Regrading and Grass Establishment</vt:lpstr>
      <vt:lpstr>Maintenance Issues</vt:lpstr>
      <vt:lpstr>Environmental considerations</vt:lpstr>
      <vt:lpstr>Environmental considerations</vt:lpstr>
      <vt:lpstr>Cattails</vt:lpstr>
      <vt:lpstr>Ditch Cut</vt:lpstr>
      <vt:lpstr>Streams</vt:lpstr>
      <vt:lpstr>resources</vt:lpstr>
      <vt:lpstr>Resources</vt:lpstr>
      <vt:lpstr>Questions</vt:lpstr>
    </vt:vector>
  </TitlesOfParts>
  <Company>Ohio Dept.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ODOT BMP Inspection and Maintenance</dc:title>
  <dc:creator>Andrew Eline</dc:creator>
  <cp:lastModifiedBy>Prier, Jonathan</cp:lastModifiedBy>
  <cp:revision>128</cp:revision>
  <cp:lastPrinted>2017-01-30T16:29:08Z</cp:lastPrinted>
  <dcterms:created xsi:type="dcterms:W3CDTF">2017-05-05T21:08:21Z</dcterms:created>
  <dcterms:modified xsi:type="dcterms:W3CDTF">2020-04-21T12:15:25Z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0x010100EE5DACCC3E774C43922B4329CEB0CE94</vt:lpwstr>
  </property>
  <property fmtid="{D5CDD505-2E9C-101B-9397-08002B2CF9AE}" pid="3" name="Thumb">
    <vt:lpwstr>http://portal.dot.state.oh.us/Divisions/Communications/images1/PowerPoint.gifODOT Powerpoint Template as of February 3, 2009</vt:lpwstr>
  </property>
  <property fmtid="{D5CDD505-2E9C-101B-9397-08002B2CF9AE}" pid="4" name="Order">
    <vt:r8>3700</vt:r8>
  </property>
  <property fmtid="{D5CDD505-2E9C-101B-9397-08002B2CF9AE}" pid="5" name="PublishingRollupImage">
    <vt:lpwstr>&lt;img alt="PowerPoint" border="0" src="/Divisions/Communications/images1/PowerPoint.gif" style="BORDER: 0px solid; "&gt;</vt:lpwstr>
  </property>
  <property fmtid="{D5CDD505-2E9C-101B-9397-08002B2CF9AE}" pid="6" name="Images">
    <vt:lpwstr>Documents</vt:lpwstr>
  </property>
  <property fmtid="{D5CDD505-2E9C-101B-9397-08002B2CF9AE}" pid="7" name="vti_description">
    <vt:lpwstr/>
  </property>
</Properties>
</file>